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352" r:id="rId3"/>
    <p:sldId id="378" r:id="rId4"/>
    <p:sldId id="363" r:id="rId5"/>
    <p:sldId id="355" r:id="rId6"/>
    <p:sldId id="369" r:id="rId7"/>
    <p:sldId id="356" r:id="rId8"/>
    <p:sldId id="381" r:id="rId9"/>
    <p:sldId id="370" r:id="rId10"/>
    <p:sldId id="357" r:id="rId11"/>
    <p:sldId id="375" r:id="rId12"/>
    <p:sldId id="373" r:id="rId13"/>
    <p:sldId id="382" r:id="rId14"/>
    <p:sldId id="359" r:id="rId15"/>
    <p:sldId id="360" r:id="rId16"/>
    <p:sldId id="384" r:id="rId17"/>
    <p:sldId id="385" r:id="rId18"/>
    <p:sldId id="423" r:id="rId19"/>
    <p:sldId id="387" r:id="rId20"/>
    <p:sldId id="388" r:id="rId21"/>
    <p:sldId id="389" r:id="rId22"/>
    <p:sldId id="390" r:id="rId23"/>
    <p:sldId id="392" r:id="rId24"/>
    <p:sldId id="391" r:id="rId25"/>
    <p:sldId id="393" r:id="rId26"/>
    <p:sldId id="394" r:id="rId27"/>
    <p:sldId id="395" r:id="rId28"/>
    <p:sldId id="396" r:id="rId29"/>
    <p:sldId id="397" r:id="rId30"/>
    <p:sldId id="398" r:id="rId31"/>
    <p:sldId id="400" r:id="rId32"/>
    <p:sldId id="402" r:id="rId33"/>
    <p:sldId id="401" r:id="rId34"/>
    <p:sldId id="403" r:id="rId35"/>
    <p:sldId id="409" r:id="rId36"/>
    <p:sldId id="404" r:id="rId37"/>
    <p:sldId id="407" r:id="rId38"/>
    <p:sldId id="408" r:id="rId39"/>
    <p:sldId id="405" r:id="rId40"/>
    <p:sldId id="406" r:id="rId41"/>
    <p:sldId id="410" r:id="rId42"/>
    <p:sldId id="412" r:id="rId43"/>
    <p:sldId id="413" r:id="rId44"/>
    <p:sldId id="414" r:id="rId45"/>
    <p:sldId id="415" r:id="rId46"/>
    <p:sldId id="416" r:id="rId47"/>
    <p:sldId id="417" r:id="rId48"/>
    <p:sldId id="418" r:id="rId49"/>
    <p:sldId id="419" r:id="rId50"/>
    <p:sldId id="420" r:id="rId51"/>
    <p:sldId id="421" r:id="rId52"/>
    <p:sldId id="422"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ia Baies" initials="AB" lastIdx="2" clrIdx="0">
    <p:extLst>
      <p:ext uri="{19B8F6BF-5375-455C-9EA6-DF929625EA0E}">
        <p15:presenceInfo xmlns:p15="http://schemas.microsoft.com/office/powerpoint/2012/main" userId="f61b82d1f60cc9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437EEC-EDB6-429D-982E-056B27D7E808}" v="1155" dt="2024-08-22T16:06:47.45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95" autoAdjust="0"/>
    <p:restoredTop sz="94660"/>
  </p:normalViewPr>
  <p:slideViewPr>
    <p:cSldViewPr snapToGrid="0">
      <p:cViewPr varScale="1">
        <p:scale>
          <a:sx n="74" d="100"/>
          <a:sy n="74" d="100"/>
        </p:scale>
        <p:origin x="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suissa" userId="05615ec881a533bb" providerId="LiveId" clId="{80437EEC-EDB6-429D-982E-056B27D7E808}"/>
    <pc:docChg chg="undo redo custSel addSld delSld modSld sldOrd">
      <pc:chgData name="dan suissa" userId="05615ec881a533bb" providerId="LiveId" clId="{80437EEC-EDB6-429D-982E-056B27D7E808}" dt="2024-08-23T07:40:15.584" v="27939" actId="20577"/>
      <pc:docMkLst>
        <pc:docMk/>
      </pc:docMkLst>
      <pc:sldChg chg="addSp modSp mod">
        <pc:chgData name="dan suissa" userId="05615ec881a533bb" providerId="LiveId" clId="{80437EEC-EDB6-429D-982E-056B27D7E808}" dt="2024-08-21T19:01:37.108" v="24122" actId="14100"/>
        <pc:sldMkLst>
          <pc:docMk/>
          <pc:sldMk cId="1804719972" sldId="256"/>
        </pc:sldMkLst>
        <pc:spChg chg="mod">
          <ac:chgData name="dan suissa" userId="05615ec881a533bb" providerId="LiveId" clId="{80437EEC-EDB6-429D-982E-056B27D7E808}" dt="2024-08-04T17:43:50.837" v="18683" actId="1076"/>
          <ac:spMkLst>
            <pc:docMk/>
            <pc:sldMk cId="1804719972" sldId="256"/>
            <ac:spMk id="5" creationId="{D8180112-BA67-DF55-4D72-FD4C3924A477}"/>
          </ac:spMkLst>
        </pc:spChg>
        <pc:spChg chg="mod">
          <ac:chgData name="dan suissa" userId="05615ec881a533bb" providerId="LiveId" clId="{80437EEC-EDB6-429D-982E-056B27D7E808}" dt="2024-08-21T19:01:37.108" v="24122" actId="14100"/>
          <ac:spMkLst>
            <pc:docMk/>
            <pc:sldMk cId="1804719972" sldId="256"/>
            <ac:spMk id="6" creationId="{D76E6A38-9275-F116-A0D5-86354E820008}"/>
          </ac:spMkLst>
        </pc:spChg>
        <pc:picChg chg="add mod ord">
          <ac:chgData name="dan suissa" userId="05615ec881a533bb" providerId="LiveId" clId="{80437EEC-EDB6-429D-982E-056B27D7E808}" dt="2024-08-04T17:43:20.216" v="18678" actId="14100"/>
          <ac:picMkLst>
            <pc:docMk/>
            <pc:sldMk cId="1804719972" sldId="256"/>
            <ac:picMk id="3" creationId="{0AE8845B-82E9-E52C-3D5E-CD736EE4AF60}"/>
          </ac:picMkLst>
        </pc:picChg>
        <pc:picChg chg="add mod">
          <ac:chgData name="dan suissa" userId="05615ec881a533bb" providerId="LiveId" clId="{80437EEC-EDB6-429D-982E-056B27D7E808}" dt="2024-08-04T17:39:44.256" v="18668" actId="14100"/>
          <ac:picMkLst>
            <pc:docMk/>
            <pc:sldMk cId="1804719972" sldId="256"/>
            <ac:picMk id="1026" creationId="{82B10933-F445-E445-2D09-02937C9A3C9D}"/>
          </ac:picMkLst>
        </pc:picChg>
      </pc:sldChg>
      <pc:sldChg chg="del">
        <pc:chgData name="dan suissa" userId="05615ec881a533bb" providerId="LiveId" clId="{80437EEC-EDB6-429D-982E-056B27D7E808}" dt="2024-07-09T10:45:08.058" v="9415" actId="47"/>
        <pc:sldMkLst>
          <pc:docMk/>
          <pc:sldMk cId="2347265204" sldId="257"/>
        </pc:sldMkLst>
      </pc:sldChg>
      <pc:sldChg chg="del">
        <pc:chgData name="dan suissa" userId="05615ec881a533bb" providerId="LiveId" clId="{80437EEC-EDB6-429D-982E-056B27D7E808}" dt="2024-07-09T10:45:28.396" v="9439" actId="47"/>
        <pc:sldMkLst>
          <pc:docMk/>
          <pc:sldMk cId="1366593617" sldId="267"/>
        </pc:sldMkLst>
      </pc:sldChg>
      <pc:sldChg chg="del">
        <pc:chgData name="dan suissa" userId="05615ec881a533bb" providerId="LiveId" clId="{80437EEC-EDB6-429D-982E-056B27D7E808}" dt="2024-07-09T10:45:29.261" v="9440" actId="47"/>
        <pc:sldMkLst>
          <pc:docMk/>
          <pc:sldMk cId="2852607809" sldId="274"/>
        </pc:sldMkLst>
      </pc:sldChg>
      <pc:sldChg chg="del">
        <pc:chgData name="dan suissa" userId="05615ec881a533bb" providerId="LiveId" clId="{80437EEC-EDB6-429D-982E-056B27D7E808}" dt="2024-07-09T10:45:11.288" v="9419" actId="47"/>
        <pc:sldMkLst>
          <pc:docMk/>
          <pc:sldMk cId="3420044566" sldId="275"/>
        </pc:sldMkLst>
      </pc:sldChg>
      <pc:sldChg chg="del">
        <pc:chgData name="dan suissa" userId="05615ec881a533bb" providerId="LiveId" clId="{80437EEC-EDB6-429D-982E-056B27D7E808}" dt="2024-07-09T10:45:10.322" v="9418" actId="47"/>
        <pc:sldMkLst>
          <pc:docMk/>
          <pc:sldMk cId="2091136097" sldId="276"/>
        </pc:sldMkLst>
      </pc:sldChg>
      <pc:sldChg chg="del">
        <pc:chgData name="dan suissa" userId="05615ec881a533bb" providerId="LiveId" clId="{80437EEC-EDB6-429D-982E-056B27D7E808}" dt="2024-07-09T10:45:08.947" v="9416" actId="47"/>
        <pc:sldMkLst>
          <pc:docMk/>
          <pc:sldMk cId="2283067470" sldId="277"/>
        </pc:sldMkLst>
      </pc:sldChg>
      <pc:sldChg chg="del ord">
        <pc:chgData name="dan suissa" userId="05615ec881a533bb" providerId="LiveId" clId="{80437EEC-EDB6-429D-982E-056B27D7E808}" dt="2024-07-09T10:45:06.375" v="9414" actId="47"/>
        <pc:sldMkLst>
          <pc:docMk/>
          <pc:sldMk cId="286602516" sldId="278"/>
        </pc:sldMkLst>
      </pc:sldChg>
      <pc:sldChg chg="del">
        <pc:chgData name="dan suissa" userId="05615ec881a533bb" providerId="LiveId" clId="{80437EEC-EDB6-429D-982E-056B27D7E808}" dt="2024-07-09T10:45:09.644" v="9417" actId="47"/>
        <pc:sldMkLst>
          <pc:docMk/>
          <pc:sldMk cId="3198452227" sldId="279"/>
        </pc:sldMkLst>
      </pc:sldChg>
      <pc:sldChg chg="del">
        <pc:chgData name="dan suissa" userId="05615ec881a533bb" providerId="LiveId" clId="{80437EEC-EDB6-429D-982E-056B27D7E808}" dt="2024-07-09T10:45:12.193" v="9420" actId="47"/>
        <pc:sldMkLst>
          <pc:docMk/>
          <pc:sldMk cId="2509661837" sldId="280"/>
        </pc:sldMkLst>
      </pc:sldChg>
      <pc:sldChg chg="del">
        <pc:chgData name="dan suissa" userId="05615ec881a533bb" providerId="LiveId" clId="{80437EEC-EDB6-429D-982E-056B27D7E808}" dt="2024-07-09T10:45:13.153" v="9421" actId="47"/>
        <pc:sldMkLst>
          <pc:docMk/>
          <pc:sldMk cId="3638545887" sldId="283"/>
        </pc:sldMkLst>
      </pc:sldChg>
      <pc:sldChg chg="del">
        <pc:chgData name="dan suissa" userId="05615ec881a533bb" providerId="LiveId" clId="{80437EEC-EDB6-429D-982E-056B27D7E808}" dt="2024-07-09T10:45:29.989" v="9441" actId="47"/>
        <pc:sldMkLst>
          <pc:docMk/>
          <pc:sldMk cId="0" sldId="284"/>
        </pc:sldMkLst>
      </pc:sldChg>
      <pc:sldChg chg="del">
        <pc:chgData name="dan suissa" userId="05615ec881a533bb" providerId="LiveId" clId="{80437EEC-EDB6-429D-982E-056B27D7E808}" dt="2024-07-09T10:45:30.692" v="9442" actId="47"/>
        <pc:sldMkLst>
          <pc:docMk/>
          <pc:sldMk cId="0" sldId="285"/>
        </pc:sldMkLst>
      </pc:sldChg>
      <pc:sldChg chg="del">
        <pc:chgData name="dan suissa" userId="05615ec881a533bb" providerId="LiveId" clId="{80437EEC-EDB6-429D-982E-056B27D7E808}" dt="2024-07-09T10:45:15.704" v="9424" actId="47"/>
        <pc:sldMkLst>
          <pc:docMk/>
          <pc:sldMk cId="1518759350" sldId="289"/>
        </pc:sldMkLst>
      </pc:sldChg>
      <pc:sldChg chg="del">
        <pc:chgData name="dan suissa" userId="05615ec881a533bb" providerId="LiveId" clId="{80437EEC-EDB6-429D-982E-056B27D7E808}" dt="2024-07-09T10:45:18.980" v="9428" actId="47"/>
        <pc:sldMkLst>
          <pc:docMk/>
          <pc:sldMk cId="2947928267" sldId="291"/>
        </pc:sldMkLst>
      </pc:sldChg>
      <pc:sldChg chg="del">
        <pc:chgData name="dan suissa" userId="05615ec881a533bb" providerId="LiveId" clId="{80437EEC-EDB6-429D-982E-056B27D7E808}" dt="2024-07-09T10:45:14.820" v="9423" actId="47"/>
        <pc:sldMkLst>
          <pc:docMk/>
          <pc:sldMk cId="3290162937" sldId="293"/>
        </pc:sldMkLst>
      </pc:sldChg>
      <pc:sldChg chg="del">
        <pc:chgData name="dan suissa" userId="05615ec881a533bb" providerId="LiveId" clId="{80437EEC-EDB6-429D-982E-056B27D7E808}" dt="2024-07-09T10:45:23.037" v="9433" actId="47"/>
        <pc:sldMkLst>
          <pc:docMk/>
          <pc:sldMk cId="2831366938" sldId="295"/>
        </pc:sldMkLst>
      </pc:sldChg>
      <pc:sldChg chg="del">
        <pc:chgData name="dan suissa" userId="05615ec881a533bb" providerId="LiveId" clId="{80437EEC-EDB6-429D-982E-056B27D7E808}" dt="2024-07-09T10:45:16.487" v="9425" actId="47"/>
        <pc:sldMkLst>
          <pc:docMk/>
          <pc:sldMk cId="137116725" sldId="296"/>
        </pc:sldMkLst>
      </pc:sldChg>
      <pc:sldChg chg="del">
        <pc:chgData name="dan suissa" userId="05615ec881a533bb" providerId="LiveId" clId="{80437EEC-EDB6-429D-982E-056B27D7E808}" dt="2024-07-09T10:45:17.280" v="9426" actId="47"/>
        <pc:sldMkLst>
          <pc:docMk/>
          <pc:sldMk cId="2253126813" sldId="297"/>
        </pc:sldMkLst>
      </pc:sldChg>
      <pc:sldChg chg="del">
        <pc:chgData name="dan suissa" userId="05615ec881a533bb" providerId="LiveId" clId="{80437EEC-EDB6-429D-982E-056B27D7E808}" dt="2024-07-09T10:45:45.721" v="9461" actId="47"/>
        <pc:sldMkLst>
          <pc:docMk/>
          <pc:sldMk cId="0" sldId="298"/>
        </pc:sldMkLst>
      </pc:sldChg>
      <pc:sldChg chg="del">
        <pc:chgData name="dan suissa" userId="05615ec881a533bb" providerId="LiveId" clId="{80437EEC-EDB6-429D-982E-056B27D7E808}" dt="2024-07-09T10:45:18.108" v="9427" actId="47"/>
        <pc:sldMkLst>
          <pc:docMk/>
          <pc:sldMk cId="4017461327" sldId="300"/>
        </pc:sldMkLst>
      </pc:sldChg>
      <pc:sldChg chg="del">
        <pc:chgData name="dan suissa" userId="05615ec881a533bb" providerId="LiveId" clId="{80437EEC-EDB6-429D-982E-056B27D7E808}" dt="2024-07-09T10:45:26.369" v="9436" actId="47"/>
        <pc:sldMkLst>
          <pc:docMk/>
          <pc:sldMk cId="847417357" sldId="301"/>
        </pc:sldMkLst>
      </pc:sldChg>
      <pc:sldChg chg="del">
        <pc:chgData name="dan suissa" userId="05615ec881a533bb" providerId="LiveId" clId="{80437EEC-EDB6-429D-982E-056B27D7E808}" dt="2024-07-09T10:45:24.675" v="9435" actId="47"/>
        <pc:sldMkLst>
          <pc:docMk/>
          <pc:sldMk cId="1793356973" sldId="302"/>
        </pc:sldMkLst>
      </pc:sldChg>
      <pc:sldChg chg="del">
        <pc:chgData name="dan suissa" userId="05615ec881a533bb" providerId="LiveId" clId="{80437EEC-EDB6-429D-982E-056B27D7E808}" dt="2024-07-09T10:45:27.747" v="9438" actId="47"/>
        <pc:sldMkLst>
          <pc:docMk/>
          <pc:sldMk cId="2841376798" sldId="303"/>
        </pc:sldMkLst>
      </pc:sldChg>
      <pc:sldChg chg="del">
        <pc:chgData name="dan suissa" userId="05615ec881a533bb" providerId="LiveId" clId="{80437EEC-EDB6-429D-982E-056B27D7E808}" dt="2024-07-09T10:45:23.819" v="9434" actId="47"/>
        <pc:sldMkLst>
          <pc:docMk/>
          <pc:sldMk cId="2473990186" sldId="304"/>
        </pc:sldMkLst>
      </pc:sldChg>
      <pc:sldChg chg="del">
        <pc:chgData name="dan suissa" userId="05615ec881a533bb" providerId="LiveId" clId="{80437EEC-EDB6-429D-982E-056B27D7E808}" dt="2024-07-09T10:45:19.865" v="9429" actId="47"/>
        <pc:sldMkLst>
          <pc:docMk/>
          <pc:sldMk cId="530946496" sldId="305"/>
        </pc:sldMkLst>
      </pc:sldChg>
      <pc:sldChg chg="del">
        <pc:chgData name="dan suissa" userId="05615ec881a533bb" providerId="LiveId" clId="{80437EEC-EDB6-429D-982E-056B27D7E808}" dt="2024-07-09T10:45:21.464" v="9431" actId="47"/>
        <pc:sldMkLst>
          <pc:docMk/>
          <pc:sldMk cId="3249158407" sldId="306"/>
        </pc:sldMkLst>
      </pc:sldChg>
      <pc:sldChg chg="del">
        <pc:chgData name="dan suissa" userId="05615ec881a533bb" providerId="LiveId" clId="{80437EEC-EDB6-429D-982E-056B27D7E808}" dt="2024-07-09T10:45:22.262" v="9432" actId="47"/>
        <pc:sldMkLst>
          <pc:docMk/>
          <pc:sldMk cId="1173702699" sldId="307"/>
        </pc:sldMkLst>
      </pc:sldChg>
      <pc:sldChg chg="del">
        <pc:chgData name="dan suissa" userId="05615ec881a533bb" providerId="LiveId" clId="{80437EEC-EDB6-429D-982E-056B27D7E808}" dt="2024-07-09T10:45:27.069" v="9437" actId="47"/>
        <pc:sldMkLst>
          <pc:docMk/>
          <pc:sldMk cId="608211094" sldId="309"/>
        </pc:sldMkLst>
      </pc:sldChg>
      <pc:sldChg chg="del">
        <pc:chgData name="dan suissa" userId="05615ec881a533bb" providerId="LiveId" clId="{80437EEC-EDB6-429D-982E-056B27D7E808}" dt="2024-07-09T10:45:13.992" v="9422" actId="47"/>
        <pc:sldMkLst>
          <pc:docMk/>
          <pc:sldMk cId="16288947" sldId="310"/>
        </pc:sldMkLst>
      </pc:sldChg>
      <pc:sldChg chg="del">
        <pc:chgData name="dan suissa" userId="05615ec881a533bb" providerId="LiveId" clId="{80437EEC-EDB6-429D-982E-056B27D7E808}" dt="2024-07-09T10:45:42.551" v="9457" actId="47"/>
        <pc:sldMkLst>
          <pc:docMk/>
          <pc:sldMk cId="0" sldId="316"/>
        </pc:sldMkLst>
      </pc:sldChg>
      <pc:sldChg chg="del">
        <pc:chgData name="dan suissa" userId="05615ec881a533bb" providerId="LiveId" clId="{80437EEC-EDB6-429D-982E-056B27D7E808}" dt="2024-07-09T10:45:32.060" v="9444" actId="47"/>
        <pc:sldMkLst>
          <pc:docMk/>
          <pc:sldMk cId="1378106146" sldId="317"/>
        </pc:sldMkLst>
      </pc:sldChg>
      <pc:sldChg chg="del">
        <pc:chgData name="dan suissa" userId="05615ec881a533bb" providerId="LiveId" clId="{80437EEC-EDB6-429D-982E-056B27D7E808}" dt="2024-07-09T10:45:33.407" v="9446" actId="47"/>
        <pc:sldMkLst>
          <pc:docMk/>
          <pc:sldMk cId="830946693" sldId="319"/>
        </pc:sldMkLst>
      </pc:sldChg>
      <pc:sldChg chg="del">
        <pc:chgData name="dan suissa" userId="05615ec881a533bb" providerId="LiveId" clId="{80437EEC-EDB6-429D-982E-056B27D7E808}" dt="2024-07-09T10:45:34.053" v="9447" actId="47"/>
        <pc:sldMkLst>
          <pc:docMk/>
          <pc:sldMk cId="3224480731" sldId="321"/>
        </pc:sldMkLst>
      </pc:sldChg>
      <pc:sldChg chg="del">
        <pc:chgData name="dan suissa" userId="05615ec881a533bb" providerId="LiveId" clId="{80437EEC-EDB6-429D-982E-056B27D7E808}" dt="2024-07-09T10:45:34.878" v="9448" actId="47"/>
        <pc:sldMkLst>
          <pc:docMk/>
          <pc:sldMk cId="2361759655" sldId="322"/>
        </pc:sldMkLst>
      </pc:sldChg>
      <pc:sldChg chg="del">
        <pc:chgData name="dan suissa" userId="05615ec881a533bb" providerId="LiveId" clId="{80437EEC-EDB6-429D-982E-056B27D7E808}" dt="2024-07-09T10:45:35.653" v="9449" actId="47"/>
        <pc:sldMkLst>
          <pc:docMk/>
          <pc:sldMk cId="3689542191" sldId="323"/>
        </pc:sldMkLst>
      </pc:sldChg>
      <pc:sldChg chg="del">
        <pc:chgData name="dan suissa" userId="05615ec881a533bb" providerId="LiveId" clId="{80437EEC-EDB6-429D-982E-056B27D7E808}" dt="2024-07-09T10:45:36.301" v="9450" actId="47"/>
        <pc:sldMkLst>
          <pc:docMk/>
          <pc:sldMk cId="3405474451" sldId="324"/>
        </pc:sldMkLst>
      </pc:sldChg>
      <pc:sldChg chg="del">
        <pc:chgData name="dan suissa" userId="05615ec881a533bb" providerId="LiveId" clId="{80437EEC-EDB6-429D-982E-056B27D7E808}" dt="2024-07-09T10:45:36.988" v="9451" actId="47"/>
        <pc:sldMkLst>
          <pc:docMk/>
          <pc:sldMk cId="426252335" sldId="325"/>
        </pc:sldMkLst>
      </pc:sldChg>
      <pc:sldChg chg="del">
        <pc:chgData name="dan suissa" userId="05615ec881a533bb" providerId="LiveId" clId="{80437EEC-EDB6-429D-982E-056B27D7E808}" dt="2024-07-09T10:45:38.667" v="9453" actId="47"/>
        <pc:sldMkLst>
          <pc:docMk/>
          <pc:sldMk cId="996962327" sldId="326"/>
        </pc:sldMkLst>
      </pc:sldChg>
      <pc:sldChg chg="del">
        <pc:chgData name="dan suissa" userId="05615ec881a533bb" providerId="LiveId" clId="{80437EEC-EDB6-429D-982E-056B27D7E808}" dt="2024-07-09T10:45:39.625" v="9454" actId="47"/>
        <pc:sldMkLst>
          <pc:docMk/>
          <pc:sldMk cId="3498117567" sldId="329"/>
        </pc:sldMkLst>
      </pc:sldChg>
      <pc:sldChg chg="del">
        <pc:chgData name="dan suissa" userId="05615ec881a533bb" providerId="LiveId" clId="{80437EEC-EDB6-429D-982E-056B27D7E808}" dt="2024-07-09T10:45:40.842" v="9455" actId="47"/>
        <pc:sldMkLst>
          <pc:docMk/>
          <pc:sldMk cId="2137181073" sldId="330"/>
        </pc:sldMkLst>
      </pc:sldChg>
      <pc:sldChg chg="del">
        <pc:chgData name="dan suissa" userId="05615ec881a533bb" providerId="LiveId" clId="{80437EEC-EDB6-429D-982E-056B27D7E808}" dt="2024-07-09T10:45:41.644" v="9456" actId="47"/>
        <pc:sldMkLst>
          <pc:docMk/>
          <pc:sldMk cId="565560873" sldId="331"/>
        </pc:sldMkLst>
      </pc:sldChg>
      <pc:sldChg chg="del">
        <pc:chgData name="dan suissa" userId="05615ec881a533bb" providerId="LiveId" clId="{80437EEC-EDB6-429D-982E-056B27D7E808}" dt="2024-07-09T10:45:37.736" v="9452" actId="47"/>
        <pc:sldMkLst>
          <pc:docMk/>
          <pc:sldMk cId="1166599538" sldId="332"/>
        </pc:sldMkLst>
      </pc:sldChg>
      <pc:sldChg chg="del">
        <pc:chgData name="dan suissa" userId="05615ec881a533bb" providerId="LiveId" clId="{80437EEC-EDB6-429D-982E-056B27D7E808}" dt="2024-07-09T10:45:31.394" v="9443" actId="47"/>
        <pc:sldMkLst>
          <pc:docMk/>
          <pc:sldMk cId="2937905224" sldId="333"/>
        </pc:sldMkLst>
      </pc:sldChg>
      <pc:sldChg chg="del">
        <pc:chgData name="dan suissa" userId="05615ec881a533bb" providerId="LiveId" clId="{80437EEC-EDB6-429D-982E-056B27D7E808}" dt="2024-07-09T10:45:32.730" v="9445" actId="47"/>
        <pc:sldMkLst>
          <pc:docMk/>
          <pc:sldMk cId="3825231135" sldId="334"/>
        </pc:sldMkLst>
      </pc:sldChg>
      <pc:sldChg chg="del">
        <pc:chgData name="dan suissa" userId="05615ec881a533bb" providerId="LiveId" clId="{80437EEC-EDB6-429D-982E-056B27D7E808}" dt="2024-07-09T10:45:43.354" v="9458" actId="47"/>
        <pc:sldMkLst>
          <pc:docMk/>
          <pc:sldMk cId="1005249285" sldId="335"/>
        </pc:sldMkLst>
      </pc:sldChg>
      <pc:sldChg chg="del">
        <pc:chgData name="dan suissa" userId="05615ec881a533bb" providerId="LiveId" clId="{80437EEC-EDB6-429D-982E-056B27D7E808}" dt="2024-07-09T10:45:44.168" v="9459" actId="47"/>
        <pc:sldMkLst>
          <pc:docMk/>
          <pc:sldMk cId="2663065682" sldId="336"/>
        </pc:sldMkLst>
      </pc:sldChg>
      <pc:sldChg chg="del">
        <pc:chgData name="dan suissa" userId="05615ec881a533bb" providerId="LiveId" clId="{80437EEC-EDB6-429D-982E-056B27D7E808}" dt="2024-07-09T10:45:45.009" v="9460" actId="47"/>
        <pc:sldMkLst>
          <pc:docMk/>
          <pc:sldMk cId="231164991" sldId="337"/>
        </pc:sldMkLst>
      </pc:sldChg>
      <pc:sldChg chg="del">
        <pc:chgData name="dan suissa" userId="05615ec881a533bb" providerId="LiveId" clId="{80437EEC-EDB6-429D-982E-056B27D7E808}" dt="2024-07-09T10:45:46.486" v="9462" actId="47"/>
        <pc:sldMkLst>
          <pc:docMk/>
          <pc:sldMk cId="3090752371" sldId="338"/>
        </pc:sldMkLst>
      </pc:sldChg>
      <pc:sldChg chg="del">
        <pc:chgData name="dan suissa" userId="05615ec881a533bb" providerId="LiveId" clId="{80437EEC-EDB6-429D-982E-056B27D7E808}" dt="2024-07-09T10:45:50.124" v="9466" actId="47"/>
        <pc:sldMkLst>
          <pc:docMk/>
          <pc:sldMk cId="1200573290" sldId="339"/>
        </pc:sldMkLst>
      </pc:sldChg>
      <pc:sldChg chg="del">
        <pc:chgData name="dan suissa" userId="05615ec881a533bb" providerId="LiveId" clId="{80437EEC-EDB6-429D-982E-056B27D7E808}" dt="2024-07-09T10:45:48.113" v="9464" actId="47"/>
        <pc:sldMkLst>
          <pc:docMk/>
          <pc:sldMk cId="3879329823" sldId="340"/>
        </pc:sldMkLst>
      </pc:sldChg>
      <pc:sldChg chg="del">
        <pc:chgData name="dan suissa" userId="05615ec881a533bb" providerId="LiveId" clId="{80437EEC-EDB6-429D-982E-056B27D7E808}" dt="2024-07-09T10:45:47.272" v="9463" actId="47"/>
        <pc:sldMkLst>
          <pc:docMk/>
          <pc:sldMk cId="2677541399" sldId="341"/>
        </pc:sldMkLst>
      </pc:sldChg>
      <pc:sldChg chg="del">
        <pc:chgData name="dan suissa" userId="05615ec881a533bb" providerId="LiveId" clId="{80437EEC-EDB6-429D-982E-056B27D7E808}" dt="2024-07-09T10:45:20.637" v="9430" actId="47"/>
        <pc:sldMkLst>
          <pc:docMk/>
          <pc:sldMk cId="456357946" sldId="342"/>
        </pc:sldMkLst>
      </pc:sldChg>
      <pc:sldChg chg="del">
        <pc:chgData name="dan suissa" userId="05615ec881a533bb" providerId="LiveId" clId="{80437EEC-EDB6-429D-982E-056B27D7E808}" dt="2024-07-09T10:45:48.869" v="9465" actId="47"/>
        <pc:sldMkLst>
          <pc:docMk/>
          <pc:sldMk cId="149248209" sldId="343"/>
        </pc:sldMkLst>
      </pc:sldChg>
      <pc:sldChg chg="modSp del mod">
        <pc:chgData name="dan suissa" userId="05615ec881a533bb" providerId="LiveId" clId="{80437EEC-EDB6-429D-982E-056B27D7E808}" dt="2024-07-08T13:22:40.156" v="5439" actId="47"/>
        <pc:sldMkLst>
          <pc:docMk/>
          <pc:sldMk cId="79398146" sldId="344"/>
        </pc:sldMkLst>
        <pc:spChg chg="mod">
          <ac:chgData name="dan suissa" userId="05615ec881a533bb" providerId="LiveId" clId="{80437EEC-EDB6-429D-982E-056B27D7E808}" dt="2024-07-04T07:46:16.071" v="1940" actId="207"/>
          <ac:spMkLst>
            <pc:docMk/>
            <pc:sldMk cId="79398146" sldId="344"/>
            <ac:spMk id="305" creationId="{00000000-0000-0000-0000-000000000000}"/>
          </ac:spMkLst>
        </pc:spChg>
      </pc:sldChg>
      <pc:sldChg chg="modSp del mod">
        <pc:chgData name="dan suissa" userId="05615ec881a533bb" providerId="LiveId" clId="{80437EEC-EDB6-429D-982E-056B27D7E808}" dt="2024-07-08T13:22:38.410" v="5438" actId="47"/>
        <pc:sldMkLst>
          <pc:docMk/>
          <pc:sldMk cId="3887069886" sldId="345"/>
        </pc:sldMkLst>
        <pc:spChg chg="mod">
          <ac:chgData name="dan suissa" userId="05615ec881a533bb" providerId="LiveId" clId="{80437EEC-EDB6-429D-982E-056B27D7E808}" dt="2024-07-08T13:11:04.965" v="5140" actId="207"/>
          <ac:spMkLst>
            <pc:docMk/>
            <pc:sldMk cId="3887069886" sldId="345"/>
            <ac:spMk id="3" creationId="{7037BA5D-2CE6-A75A-E62B-F66576B80AB2}"/>
          </ac:spMkLst>
        </pc:spChg>
        <pc:spChg chg="mod">
          <ac:chgData name="dan suissa" userId="05615ec881a533bb" providerId="LiveId" clId="{80437EEC-EDB6-429D-982E-056B27D7E808}" dt="2024-07-08T13:10:38.251" v="5138" actId="207"/>
          <ac:spMkLst>
            <pc:docMk/>
            <pc:sldMk cId="3887069886" sldId="345"/>
            <ac:spMk id="4" creationId="{414881F4-BE7B-6782-6A36-60FF71F588C6}"/>
          </ac:spMkLst>
        </pc:spChg>
        <pc:spChg chg="mod">
          <ac:chgData name="dan suissa" userId="05615ec881a533bb" providerId="LiveId" clId="{80437EEC-EDB6-429D-982E-056B27D7E808}" dt="2024-07-08T13:11:09.661" v="5141" actId="207"/>
          <ac:spMkLst>
            <pc:docMk/>
            <pc:sldMk cId="3887069886" sldId="345"/>
            <ac:spMk id="5" creationId="{0F86145E-D210-6A22-C1BE-8D9BC363477D}"/>
          </ac:spMkLst>
        </pc:spChg>
        <pc:spChg chg="mod">
          <ac:chgData name="dan suissa" userId="05615ec881a533bb" providerId="LiveId" clId="{80437EEC-EDB6-429D-982E-056B27D7E808}" dt="2024-07-04T07:46:28.650" v="1941" actId="207"/>
          <ac:spMkLst>
            <pc:docMk/>
            <pc:sldMk cId="3887069886" sldId="345"/>
            <ac:spMk id="305" creationId="{00000000-0000-0000-0000-000000000000}"/>
          </ac:spMkLst>
        </pc:spChg>
      </pc:sldChg>
      <pc:sldChg chg="modSp del mod">
        <pc:chgData name="dan suissa" userId="05615ec881a533bb" providerId="LiveId" clId="{80437EEC-EDB6-429D-982E-056B27D7E808}" dt="2024-07-08T13:36:45.253" v="6188" actId="47"/>
        <pc:sldMkLst>
          <pc:docMk/>
          <pc:sldMk cId="6047848" sldId="346"/>
        </pc:sldMkLst>
        <pc:spChg chg="mod">
          <ac:chgData name="dan suissa" userId="05615ec881a533bb" providerId="LiveId" clId="{80437EEC-EDB6-429D-982E-056B27D7E808}" dt="2024-07-08T13:22:44.510" v="5440" actId="207"/>
          <ac:spMkLst>
            <pc:docMk/>
            <pc:sldMk cId="6047848" sldId="346"/>
            <ac:spMk id="4" creationId="{414881F4-BE7B-6782-6A36-60FF71F588C6}"/>
          </ac:spMkLst>
        </pc:spChg>
        <pc:spChg chg="mod">
          <ac:chgData name="dan suissa" userId="05615ec881a533bb" providerId="LiveId" clId="{80437EEC-EDB6-429D-982E-056B27D7E808}" dt="2024-07-08T13:22:51.495" v="5441" actId="207"/>
          <ac:spMkLst>
            <pc:docMk/>
            <pc:sldMk cId="6047848" sldId="346"/>
            <ac:spMk id="8" creationId="{67B84741-2E1E-9D9B-64B1-95DE2E0D306C}"/>
          </ac:spMkLst>
        </pc:spChg>
        <pc:spChg chg="mod">
          <ac:chgData name="dan suissa" userId="05615ec881a533bb" providerId="LiveId" clId="{80437EEC-EDB6-429D-982E-056B27D7E808}" dt="2024-07-04T07:47:06.136" v="1945" actId="207"/>
          <ac:spMkLst>
            <pc:docMk/>
            <pc:sldMk cId="6047848" sldId="346"/>
            <ac:spMk id="305" creationId="{00000000-0000-0000-0000-000000000000}"/>
          </ac:spMkLst>
        </pc:spChg>
      </pc:sldChg>
      <pc:sldChg chg="addSp modSp del mod">
        <pc:chgData name="dan suissa" userId="05615ec881a533bb" providerId="LiveId" clId="{80437EEC-EDB6-429D-982E-056B27D7E808}" dt="2024-07-08T13:35:05.381" v="6127" actId="47"/>
        <pc:sldMkLst>
          <pc:docMk/>
          <pc:sldMk cId="2248685609" sldId="348"/>
        </pc:sldMkLst>
        <pc:picChg chg="add mod">
          <ac:chgData name="dan suissa" userId="05615ec881a533bb" providerId="LiveId" clId="{80437EEC-EDB6-429D-982E-056B27D7E808}" dt="2024-07-03T19:26:10.358" v="4" actId="1076"/>
          <ac:picMkLst>
            <pc:docMk/>
            <pc:sldMk cId="2248685609" sldId="348"/>
            <ac:picMk id="3" creationId="{F1475D2A-A2F0-A268-C6D8-6AC0AC0A34B7}"/>
          </ac:picMkLst>
        </pc:picChg>
      </pc:sldChg>
      <pc:sldChg chg="addSp delSp modSp del mod">
        <pc:chgData name="dan suissa" userId="05615ec881a533bb" providerId="LiveId" clId="{80437EEC-EDB6-429D-982E-056B27D7E808}" dt="2024-07-08T13:35:03.641" v="6126" actId="47"/>
        <pc:sldMkLst>
          <pc:docMk/>
          <pc:sldMk cId="1719036513" sldId="349"/>
        </pc:sldMkLst>
        <pc:picChg chg="add mod">
          <ac:chgData name="dan suissa" userId="05615ec881a533bb" providerId="LiveId" clId="{80437EEC-EDB6-429D-982E-056B27D7E808}" dt="2024-07-03T19:28:57.178" v="92" actId="1076"/>
          <ac:picMkLst>
            <pc:docMk/>
            <pc:sldMk cId="1719036513" sldId="349"/>
            <ac:picMk id="3" creationId="{E095FBA2-6AA2-5291-4C84-8E46A5769AE6}"/>
          </ac:picMkLst>
        </pc:picChg>
        <pc:picChg chg="add del mod">
          <ac:chgData name="dan suissa" userId="05615ec881a533bb" providerId="LiveId" clId="{80437EEC-EDB6-429D-982E-056B27D7E808}" dt="2024-07-08T13:34:58.987" v="6125" actId="478"/>
          <ac:picMkLst>
            <pc:docMk/>
            <pc:sldMk cId="1719036513" sldId="349"/>
            <ac:picMk id="5" creationId="{EF81EE16-FCB5-9926-026E-7DC147672AE2}"/>
          </ac:picMkLst>
        </pc:picChg>
      </pc:sldChg>
      <pc:sldChg chg="addSp delSp modSp add del mod ord">
        <pc:chgData name="dan suissa" userId="05615ec881a533bb" providerId="LiveId" clId="{80437EEC-EDB6-429D-982E-056B27D7E808}" dt="2024-08-22T09:20:48.439" v="26500" actId="47"/>
        <pc:sldMkLst>
          <pc:docMk/>
          <pc:sldMk cId="2630233499" sldId="350"/>
        </pc:sldMkLst>
        <pc:spChg chg="del">
          <ac:chgData name="dan suissa" userId="05615ec881a533bb" providerId="LiveId" clId="{80437EEC-EDB6-429D-982E-056B27D7E808}" dt="2024-07-03T19:29:48.568" v="99" actId="478"/>
          <ac:spMkLst>
            <pc:docMk/>
            <pc:sldMk cId="2630233499" sldId="350"/>
            <ac:spMk id="2" creationId="{14B2E89B-EF99-1911-794C-99FCEE42FFB7}"/>
          </ac:spMkLst>
        </pc:spChg>
        <pc:spChg chg="del mod">
          <ac:chgData name="dan suissa" userId="05615ec881a533bb" providerId="LiveId" clId="{80437EEC-EDB6-429D-982E-056B27D7E808}" dt="2024-07-09T10:41:03.324" v="9321" actId="478"/>
          <ac:spMkLst>
            <pc:docMk/>
            <pc:sldMk cId="2630233499" sldId="350"/>
            <ac:spMk id="3" creationId="{7037BA5D-2CE6-A75A-E62B-F66576B80AB2}"/>
          </ac:spMkLst>
        </pc:spChg>
        <pc:spChg chg="del mod">
          <ac:chgData name="dan suissa" userId="05615ec881a533bb" providerId="LiveId" clId="{80437EEC-EDB6-429D-982E-056B27D7E808}" dt="2024-07-09T10:41:03.328" v="9323"/>
          <ac:spMkLst>
            <pc:docMk/>
            <pc:sldMk cId="2630233499" sldId="350"/>
            <ac:spMk id="4" creationId="{414881F4-BE7B-6782-6A36-60FF71F588C6}"/>
          </ac:spMkLst>
        </pc:spChg>
        <pc:spChg chg="del mod">
          <ac:chgData name="dan suissa" userId="05615ec881a533bb" providerId="LiveId" clId="{80437EEC-EDB6-429D-982E-056B27D7E808}" dt="2024-07-31T16:57:10.153" v="17928" actId="478"/>
          <ac:spMkLst>
            <pc:docMk/>
            <pc:sldMk cId="2630233499" sldId="350"/>
            <ac:spMk id="5" creationId="{0F86145E-D210-6A22-C1BE-8D9BC363477D}"/>
          </ac:spMkLst>
        </pc:spChg>
        <pc:spChg chg="add del mod">
          <ac:chgData name="dan suissa" userId="05615ec881a533bb" providerId="LiveId" clId="{80437EEC-EDB6-429D-982E-056B27D7E808}" dt="2024-07-31T16:57:12.330" v="17929" actId="478"/>
          <ac:spMkLst>
            <pc:docMk/>
            <pc:sldMk cId="2630233499" sldId="350"/>
            <ac:spMk id="6" creationId="{42FDB4D5-CE07-08C7-3742-77C975203340}"/>
          </ac:spMkLst>
        </pc:spChg>
        <pc:spChg chg="add mod">
          <ac:chgData name="dan suissa" userId="05615ec881a533bb" providerId="LiveId" clId="{80437EEC-EDB6-429D-982E-056B27D7E808}" dt="2024-07-03T19:57:53.376" v="1936" actId="20577"/>
          <ac:spMkLst>
            <pc:docMk/>
            <pc:sldMk cId="2630233499" sldId="350"/>
            <ac:spMk id="7" creationId="{D44085DD-CD51-89ED-056B-9C1F8517E3DE}"/>
          </ac:spMkLst>
        </pc:spChg>
        <pc:spChg chg="mod">
          <ac:chgData name="dan suissa" userId="05615ec881a533bb" providerId="LiveId" clId="{80437EEC-EDB6-429D-982E-056B27D7E808}" dt="2024-07-31T16:57:19.518" v="17948" actId="20577"/>
          <ac:spMkLst>
            <pc:docMk/>
            <pc:sldMk cId="2630233499" sldId="350"/>
            <ac:spMk id="305" creationId="{00000000-0000-0000-0000-000000000000}"/>
          </ac:spMkLst>
        </pc:spChg>
      </pc:sldChg>
      <pc:sldChg chg="add del">
        <pc:chgData name="dan suissa" userId="05615ec881a533bb" providerId="LiveId" clId="{80437EEC-EDB6-429D-982E-056B27D7E808}" dt="2024-07-08T11:21:49.995" v="2467" actId="47"/>
        <pc:sldMkLst>
          <pc:docMk/>
          <pc:sldMk cId="1389585856" sldId="351"/>
        </pc:sldMkLst>
      </pc:sldChg>
      <pc:sldChg chg="add del">
        <pc:chgData name="dan suissa" userId="05615ec881a533bb" providerId="LiveId" clId="{80437EEC-EDB6-429D-982E-056B27D7E808}" dt="2024-07-08T09:37:11.685" v="1950" actId="47"/>
        <pc:sldMkLst>
          <pc:docMk/>
          <pc:sldMk cId="4201228741" sldId="351"/>
        </pc:sldMkLst>
      </pc:sldChg>
      <pc:sldChg chg="addSp delSp modSp add mod">
        <pc:chgData name="dan suissa" userId="05615ec881a533bb" providerId="LiveId" clId="{80437EEC-EDB6-429D-982E-056B27D7E808}" dt="2024-08-22T08:41:25.801" v="25094" actId="20577"/>
        <pc:sldMkLst>
          <pc:docMk/>
          <pc:sldMk cId="1149865604" sldId="352"/>
        </pc:sldMkLst>
        <pc:spChg chg="add">
          <ac:chgData name="dan suissa" userId="05615ec881a533bb" providerId="LiveId" clId="{80437EEC-EDB6-429D-982E-056B27D7E808}" dt="2024-07-08T09:39:44.878" v="1957"/>
          <ac:spMkLst>
            <pc:docMk/>
            <pc:sldMk cId="1149865604" sldId="352"/>
            <ac:spMk id="2" creationId="{407DE2F5-481E-8FCE-CECD-66808A944AB9}"/>
          </ac:spMkLst>
        </pc:spChg>
        <pc:spChg chg="add mod">
          <ac:chgData name="dan suissa" userId="05615ec881a533bb" providerId="LiveId" clId="{80437EEC-EDB6-429D-982E-056B27D7E808}" dt="2024-08-22T07:42:02.537" v="24871" actId="1036"/>
          <ac:spMkLst>
            <pc:docMk/>
            <pc:sldMk cId="1149865604" sldId="352"/>
            <ac:spMk id="2" creationId="{B8B78EEC-390E-E0A1-6C1D-EACC6F629D17}"/>
          </ac:spMkLst>
        </pc:spChg>
        <pc:spChg chg="add del">
          <ac:chgData name="dan suissa" userId="05615ec881a533bb" providerId="LiveId" clId="{80437EEC-EDB6-429D-982E-056B27D7E808}" dt="2024-07-31T09:27:03.519" v="11072" actId="478"/>
          <ac:spMkLst>
            <pc:docMk/>
            <pc:sldMk cId="1149865604" sldId="352"/>
            <ac:spMk id="2" creationId="{DEED519F-FBF6-76D0-E933-46E0261E9493}"/>
          </ac:spMkLst>
        </pc:spChg>
        <pc:spChg chg="add">
          <ac:chgData name="dan suissa" userId="05615ec881a533bb" providerId="LiveId" clId="{80437EEC-EDB6-429D-982E-056B27D7E808}" dt="2024-07-08T09:39:44.878" v="1957"/>
          <ac:spMkLst>
            <pc:docMk/>
            <pc:sldMk cId="1149865604" sldId="352"/>
            <ac:spMk id="3" creationId="{4C687AE9-3905-F063-9A20-0A29C7B302A1}"/>
          </ac:spMkLst>
        </pc:spChg>
        <pc:spChg chg="add del mod">
          <ac:chgData name="dan suissa" userId="05615ec881a533bb" providerId="LiveId" clId="{80437EEC-EDB6-429D-982E-056B27D7E808}" dt="2024-07-31T09:30:25.540" v="11092" actId="478"/>
          <ac:spMkLst>
            <pc:docMk/>
            <pc:sldMk cId="1149865604" sldId="352"/>
            <ac:spMk id="3" creationId="{58572154-E970-61A7-C6CA-3E704218545B}"/>
          </ac:spMkLst>
        </pc:spChg>
        <pc:spChg chg="add">
          <ac:chgData name="dan suissa" userId="05615ec881a533bb" providerId="LiveId" clId="{80437EEC-EDB6-429D-982E-056B27D7E808}" dt="2024-07-08T09:39:44.878" v="1957"/>
          <ac:spMkLst>
            <pc:docMk/>
            <pc:sldMk cId="1149865604" sldId="352"/>
            <ac:spMk id="6" creationId="{1BE4D95D-B908-DACD-A89C-844AFC8D6E5D}"/>
          </ac:spMkLst>
        </pc:spChg>
        <pc:spChg chg="add">
          <ac:chgData name="dan suissa" userId="05615ec881a533bb" providerId="LiveId" clId="{80437EEC-EDB6-429D-982E-056B27D7E808}" dt="2024-07-08T11:01:25.783" v="2055"/>
          <ac:spMkLst>
            <pc:docMk/>
            <pc:sldMk cId="1149865604" sldId="352"/>
            <ac:spMk id="11" creationId="{45264D3E-0034-CFF8-4460-B7CD1F93E0E4}"/>
          </ac:spMkLst>
        </pc:spChg>
        <pc:spChg chg="del mod">
          <ac:chgData name="dan suissa" userId="05615ec881a533bb" providerId="LiveId" clId="{80437EEC-EDB6-429D-982E-056B27D7E808}" dt="2024-07-31T09:38:40.618" v="11193" actId="478"/>
          <ac:spMkLst>
            <pc:docMk/>
            <pc:sldMk cId="1149865604" sldId="352"/>
            <ac:spMk id="12" creationId="{F20D1328-287B-4F9E-9FD3-759906483827}"/>
          </ac:spMkLst>
        </pc:spChg>
        <pc:spChg chg="del mod">
          <ac:chgData name="dan suissa" userId="05615ec881a533bb" providerId="LiveId" clId="{80437EEC-EDB6-429D-982E-056B27D7E808}" dt="2024-07-31T09:14:22.611" v="11056" actId="478"/>
          <ac:spMkLst>
            <pc:docMk/>
            <pc:sldMk cId="1149865604" sldId="352"/>
            <ac:spMk id="13" creationId="{50FB38C4-3A2B-4CC2-B109-1E07E5A28DE0}"/>
          </ac:spMkLst>
        </pc:spChg>
        <pc:spChg chg="del mod">
          <ac:chgData name="dan suissa" userId="05615ec881a533bb" providerId="LiveId" clId="{80437EEC-EDB6-429D-982E-056B27D7E808}" dt="2024-07-15T07:14:16.876" v="10078" actId="478"/>
          <ac:spMkLst>
            <pc:docMk/>
            <pc:sldMk cId="1149865604" sldId="352"/>
            <ac:spMk id="14" creationId="{128C343C-7A38-43FF-9504-D29EDB85BC15}"/>
          </ac:spMkLst>
        </pc:spChg>
        <pc:spChg chg="del mod">
          <ac:chgData name="dan suissa" userId="05615ec881a533bb" providerId="LiveId" clId="{80437EEC-EDB6-429D-982E-056B27D7E808}" dt="2024-07-15T07:14:14.058" v="10077" actId="478"/>
          <ac:spMkLst>
            <pc:docMk/>
            <pc:sldMk cId="1149865604" sldId="352"/>
            <ac:spMk id="18" creationId="{9794C4F3-65F6-41FB-8E9F-B27CAF5BAAC0}"/>
          </ac:spMkLst>
        </pc:spChg>
        <pc:spChg chg="add del mod">
          <ac:chgData name="dan suissa" userId="05615ec881a533bb" providerId="LiveId" clId="{80437EEC-EDB6-429D-982E-056B27D7E808}" dt="2024-08-04T17:27:26.376" v="18653" actId="478"/>
          <ac:spMkLst>
            <pc:docMk/>
            <pc:sldMk cId="1149865604" sldId="352"/>
            <ac:spMk id="19" creationId="{571F34EA-5D97-6C64-BBB8-1244C57A6A1B}"/>
          </ac:spMkLst>
        </pc:spChg>
        <pc:spChg chg="add mod">
          <ac:chgData name="dan suissa" userId="05615ec881a533bb" providerId="LiveId" clId="{80437EEC-EDB6-429D-982E-056B27D7E808}" dt="2024-07-08T11:01:49.557" v="2059" actId="1076"/>
          <ac:spMkLst>
            <pc:docMk/>
            <pc:sldMk cId="1149865604" sldId="352"/>
            <ac:spMk id="19" creationId="{8FD00349-7A80-5124-8C39-EF46AD23B637}"/>
          </ac:spMkLst>
        </pc:spChg>
        <pc:spChg chg="del mod">
          <ac:chgData name="dan suissa" userId="05615ec881a533bb" providerId="LiveId" clId="{80437EEC-EDB6-429D-982E-056B27D7E808}" dt="2024-07-31T09:13:06.153" v="11052" actId="478"/>
          <ac:spMkLst>
            <pc:docMk/>
            <pc:sldMk cId="1149865604" sldId="352"/>
            <ac:spMk id="21" creationId="{45C23482-9882-437D-930D-B5FC9D489623}"/>
          </ac:spMkLst>
        </pc:spChg>
        <pc:graphicFrameChg chg="add mod modGraphic">
          <ac:chgData name="dan suissa" userId="05615ec881a533bb" providerId="LiveId" clId="{80437EEC-EDB6-429D-982E-056B27D7E808}" dt="2024-08-22T08:41:25.801" v="25094" actId="20577"/>
          <ac:graphicFrameMkLst>
            <pc:docMk/>
            <pc:sldMk cId="1149865604" sldId="352"/>
            <ac:graphicFrameMk id="6" creationId="{1C04EAB4-71FA-1F3C-0BD5-93DF21A68DA2}"/>
          </ac:graphicFrameMkLst>
        </pc:graphicFrameChg>
        <pc:picChg chg="del">
          <ac:chgData name="dan suissa" userId="05615ec881a533bb" providerId="LiveId" clId="{80437EEC-EDB6-429D-982E-056B27D7E808}" dt="2024-07-08T09:39:24.149" v="1956" actId="478"/>
          <ac:picMkLst>
            <pc:docMk/>
            <pc:sldMk cId="1149865604" sldId="352"/>
            <ac:picMk id="4" creationId="{D397EF6C-2183-4D8D-A409-9BD16E4A7A82}"/>
          </ac:picMkLst>
        </pc:picChg>
        <pc:picChg chg="del">
          <ac:chgData name="dan suissa" userId="05615ec881a533bb" providerId="LiveId" clId="{80437EEC-EDB6-429D-982E-056B27D7E808}" dt="2024-07-08T09:39:18.774" v="1953" actId="478"/>
          <ac:picMkLst>
            <pc:docMk/>
            <pc:sldMk cId="1149865604" sldId="352"/>
            <ac:picMk id="5" creationId="{D64C8B6C-509C-4BEA-81FA-01D66732F9CA}"/>
          </ac:picMkLst>
        </pc:picChg>
        <pc:picChg chg="del">
          <ac:chgData name="dan suissa" userId="05615ec881a533bb" providerId="LiveId" clId="{80437EEC-EDB6-429D-982E-056B27D7E808}" dt="2024-07-08T11:06:14.405" v="2145" actId="478"/>
          <ac:picMkLst>
            <pc:docMk/>
            <pc:sldMk cId="1149865604" sldId="352"/>
            <ac:picMk id="10" creationId="{8036B050-0E8C-4FAE-A519-345BA24FD6BC}"/>
          </ac:picMkLst>
        </pc:picChg>
        <pc:picChg chg="del">
          <ac:chgData name="dan suissa" userId="05615ec881a533bb" providerId="LiveId" clId="{80437EEC-EDB6-429D-982E-056B27D7E808}" dt="2024-07-08T09:39:21.239" v="1954" actId="478"/>
          <ac:picMkLst>
            <pc:docMk/>
            <pc:sldMk cId="1149865604" sldId="352"/>
            <ac:picMk id="15" creationId="{7F6CC971-66F4-41F8-9D65-D338D5FECEDA}"/>
          </ac:picMkLst>
        </pc:picChg>
        <pc:picChg chg="del">
          <ac:chgData name="dan suissa" userId="05615ec881a533bb" providerId="LiveId" clId="{80437EEC-EDB6-429D-982E-056B27D7E808}" dt="2024-07-08T09:39:22.608" v="1955" actId="478"/>
          <ac:picMkLst>
            <pc:docMk/>
            <pc:sldMk cId="1149865604" sldId="352"/>
            <ac:picMk id="16" creationId="{E1C9EBB0-C7BC-4EF6-93C3-9A5251E16389}"/>
          </ac:picMkLst>
        </pc:picChg>
        <pc:picChg chg="del">
          <ac:chgData name="dan suissa" userId="05615ec881a533bb" providerId="LiveId" clId="{80437EEC-EDB6-429D-982E-056B27D7E808}" dt="2024-07-08T11:06:12.795" v="2144" actId="478"/>
          <ac:picMkLst>
            <pc:docMk/>
            <pc:sldMk cId="1149865604" sldId="352"/>
            <ac:picMk id="17" creationId="{527A2638-9CFF-42CE-8763-4065EBB6F10D}"/>
          </ac:picMkLst>
        </pc:picChg>
        <pc:picChg chg="add mod">
          <ac:chgData name="dan suissa" userId="05615ec881a533bb" providerId="LiveId" clId="{80437EEC-EDB6-429D-982E-056B27D7E808}" dt="2024-07-31T09:41:37.410" v="11196" actId="931"/>
          <ac:picMkLst>
            <pc:docMk/>
            <pc:sldMk cId="1149865604" sldId="352"/>
            <ac:picMk id="23" creationId="{F10F80EE-4CF5-97D5-8F9C-D60FEF84AB9D}"/>
          </ac:picMkLst>
        </pc:picChg>
        <pc:picChg chg="add mod">
          <ac:chgData name="dan suissa" userId="05615ec881a533bb" providerId="LiveId" clId="{80437EEC-EDB6-429D-982E-056B27D7E808}" dt="2024-07-09T14:23:59.676" v="9968" actId="14100"/>
          <ac:picMkLst>
            <pc:docMk/>
            <pc:sldMk cId="1149865604" sldId="352"/>
            <ac:picMk id="1026" creationId="{22BBE8D1-6E50-ECBD-9BA0-7EB7BDBA1F01}"/>
          </ac:picMkLst>
        </pc:picChg>
        <pc:picChg chg="add del mod">
          <ac:chgData name="dan suissa" userId="05615ec881a533bb" providerId="LiveId" clId="{80437EEC-EDB6-429D-982E-056B27D7E808}" dt="2024-07-31T09:26:48.508" v="11070" actId="478"/>
          <ac:picMkLst>
            <pc:docMk/>
            <pc:sldMk cId="1149865604" sldId="352"/>
            <ac:picMk id="1028" creationId="{7AC2CFE7-8BB9-73D1-77FC-4D3EDF9EFD4E}"/>
          </ac:picMkLst>
        </pc:picChg>
        <pc:cxnChg chg="del">
          <ac:chgData name="dan suissa" userId="05615ec881a533bb" providerId="LiveId" clId="{80437EEC-EDB6-429D-982E-056B27D7E808}" dt="2024-07-15T09:17:46.754" v="10252" actId="478"/>
          <ac:cxnSpMkLst>
            <pc:docMk/>
            <pc:sldMk cId="1149865604" sldId="352"/>
            <ac:cxnSpMk id="7" creationId="{57CAFBAF-6AFD-44BA-9791-B7703983ED48}"/>
          </ac:cxnSpMkLst>
        </pc:cxnChg>
        <pc:cxnChg chg="add mod">
          <ac:chgData name="dan suissa" userId="05615ec881a533bb" providerId="LiveId" clId="{80437EEC-EDB6-429D-982E-056B27D7E808}" dt="2024-07-31T09:33:41.976" v="11128" actId="11529"/>
          <ac:cxnSpMkLst>
            <pc:docMk/>
            <pc:sldMk cId="1149865604" sldId="352"/>
            <ac:cxnSpMk id="8" creationId="{3B9766E0-9894-25AC-4FA7-495270ED859A}"/>
          </ac:cxnSpMkLst>
        </pc:cxnChg>
        <pc:cxnChg chg="del mod">
          <ac:chgData name="dan suissa" userId="05615ec881a533bb" providerId="LiveId" clId="{80437EEC-EDB6-429D-982E-056B27D7E808}" dt="2024-07-15T07:14:18.506" v="10079" actId="478"/>
          <ac:cxnSpMkLst>
            <pc:docMk/>
            <pc:sldMk cId="1149865604" sldId="352"/>
            <ac:cxnSpMk id="8" creationId="{FFD43BB4-1DC4-4BF0-B8A6-18F8FE5A4936}"/>
          </ac:cxnSpMkLst>
        </pc:cxnChg>
        <pc:cxnChg chg="del">
          <ac:chgData name="dan suissa" userId="05615ec881a533bb" providerId="LiveId" clId="{80437EEC-EDB6-429D-982E-056B27D7E808}" dt="2024-07-15T09:17:44.036" v="10251" actId="478"/>
          <ac:cxnSpMkLst>
            <pc:docMk/>
            <pc:sldMk cId="1149865604" sldId="352"/>
            <ac:cxnSpMk id="9" creationId="{0C87322E-1181-4781-BDC6-9049F51DBB8C}"/>
          </ac:cxnSpMkLst>
        </pc:cxnChg>
        <pc:cxnChg chg="add mod">
          <ac:chgData name="dan suissa" userId="05615ec881a533bb" providerId="LiveId" clId="{80437EEC-EDB6-429D-982E-056B27D7E808}" dt="2024-08-04T17:27:44.353" v="18656" actId="1076"/>
          <ac:cxnSpMkLst>
            <pc:docMk/>
            <pc:sldMk cId="1149865604" sldId="352"/>
            <ac:cxnSpMk id="10" creationId="{12E9CA26-C17A-F0B7-6308-CB967ABAB72F}"/>
          </ac:cxnSpMkLst>
        </pc:cxnChg>
        <pc:cxnChg chg="add mod">
          <ac:chgData name="dan suissa" userId="05615ec881a533bb" providerId="LiveId" clId="{80437EEC-EDB6-429D-982E-056B27D7E808}" dt="2024-08-04T17:28:06.783" v="18661" actId="14100"/>
          <ac:cxnSpMkLst>
            <pc:docMk/>
            <pc:sldMk cId="1149865604" sldId="352"/>
            <ac:cxnSpMk id="11" creationId="{0956E865-0698-AC8C-82F5-30EB1334EE67}"/>
          </ac:cxnSpMkLst>
        </pc:cxnChg>
        <pc:cxnChg chg="add mod">
          <ac:chgData name="dan suissa" userId="05615ec881a533bb" providerId="LiveId" clId="{80437EEC-EDB6-429D-982E-056B27D7E808}" dt="2024-08-04T17:39:53.110" v="18670" actId="14100"/>
          <ac:cxnSpMkLst>
            <pc:docMk/>
            <pc:sldMk cId="1149865604" sldId="352"/>
            <ac:cxnSpMk id="16" creationId="{D09F074A-64EA-A380-6BF8-B087F942C3D1}"/>
          </ac:cxnSpMkLst>
        </pc:cxnChg>
      </pc:sldChg>
      <pc:sldChg chg="addSp delSp modSp add del mod ord">
        <pc:chgData name="dan suissa" userId="05615ec881a533bb" providerId="LiveId" clId="{80437EEC-EDB6-429D-982E-056B27D7E808}" dt="2024-08-22T09:20:44.552" v="26493" actId="47"/>
        <pc:sldMkLst>
          <pc:docMk/>
          <pc:sldMk cId="40483952" sldId="353"/>
        </pc:sldMkLst>
        <pc:spChg chg="add mod">
          <ac:chgData name="dan suissa" userId="05615ec881a533bb" providerId="LiveId" clId="{80437EEC-EDB6-429D-982E-056B27D7E808}" dt="2024-07-08T11:27:06.614" v="2530" actId="20577"/>
          <ac:spMkLst>
            <pc:docMk/>
            <pc:sldMk cId="40483952" sldId="353"/>
            <ac:spMk id="2" creationId="{5EB83215-2E23-EBFB-F9D9-D9F2B1111AA3}"/>
          </ac:spMkLst>
        </pc:spChg>
        <pc:spChg chg="add">
          <ac:chgData name="dan suissa" userId="05615ec881a533bb" providerId="LiveId" clId="{80437EEC-EDB6-429D-982E-056B27D7E808}" dt="2024-07-08T11:30:36.823" v="2576"/>
          <ac:spMkLst>
            <pc:docMk/>
            <pc:sldMk cId="40483952" sldId="353"/>
            <ac:spMk id="4" creationId="{FB5A9144-B102-44EE-A88A-B64258493072}"/>
          </ac:spMkLst>
        </pc:spChg>
        <pc:spChg chg="add mod">
          <ac:chgData name="dan suissa" userId="05615ec881a533bb" providerId="LiveId" clId="{80437EEC-EDB6-429D-982E-056B27D7E808}" dt="2024-07-09T14:01:00.844" v="9941" actId="1076"/>
          <ac:spMkLst>
            <pc:docMk/>
            <pc:sldMk cId="40483952" sldId="353"/>
            <ac:spMk id="6" creationId="{25DEC0E5-F8CB-B960-DDC9-E66D2C5B4746}"/>
          </ac:spMkLst>
        </pc:spChg>
        <pc:spChg chg="mod">
          <ac:chgData name="dan suissa" userId="05615ec881a533bb" providerId="LiveId" clId="{80437EEC-EDB6-429D-982E-056B27D7E808}" dt="2024-07-15T09:21:09.466" v="10310" actId="1076"/>
          <ac:spMkLst>
            <pc:docMk/>
            <pc:sldMk cId="40483952" sldId="353"/>
            <ac:spMk id="12" creationId="{F20D1328-287B-4F9E-9FD3-759906483827}"/>
          </ac:spMkLst>
        </pc:spChg>
        <pc:spChg chg="mod">
          <ac:chgData name="dan suissa" userId="05615ec881a533bb" providerId="LiveId" clId="{80437EEC-EDB6-429D-982E-056B27D7E808}" dt="2024-07-08T11:23:30.468" v="2480" actId="20577"/>
          <ac:spMkLst>
            <pc:docMk/>
            <pc:sldMk cId="40483952" sldId="353"/>
            <ac:spMk id="13" creationId="{50FB38C4-3A2B-4CC2-B109-1E07E5A28DE0}"/>
          </ac:spMkLst>
        </pc:spChg>
        <pc:spChg chg="del mod">
          <ac:chgData name="dan suissa" userId="05615ec881a533bb" providerId="LiveId" clId="{80437EEC-EDB6-429D-982E-056B27D7E808}" dt="2024-07-08T11:24:34.553" v="2484" actId="478"/>
          <ac:spMkLst>
            <pc:docMk/>
            <pc:sldMk cId="40483952" sldId="353"/>
            <ac:spMk id="14" creationId="{128C343C-7A38-43FF-9504-D29EDB85BC15}"/>
          </ac:spMkLst>
        </pc:spChg>
        <pc:spChg chg="mod">
          <ac:chgData name="dan suissa" userId="05615ec881a533bb" providerId="LiveId" clId="{80437EEC-EDB6-429D-982E-056B27D7E808}" dt="2024-07-08T11:29:28.055" v="2570" actId="1076"/>
          <ac:spMkLst>
            <pc:docMk/>
            <pc:sldMk cId="40483952" sldId="353"/>
            <ac:spMk id="18" creationId="{9794C4F3-65F6-41FB-8E9F-B27CAF5BAAC0}"/>
          </ac:spMkLst>
        </pc:spChg>
        <pc:spChg chg="mod">
          <ac:chgData name="dan suissa" userId="05615ec881a533bb" providerId="LiveId" clId="{80437EEC-EDB6-429D-982E-056B27D7E808}" dt="2024-07-08T11:33:58.687" v="2718" actId="20577"/>
          <ac:spMkLst>
            <pc:docMk/>
            <pc:sldMk cId="40483952" sldId="353"/>
            <ac:spMk id="21" creationId="{45C23482-9882-437D-930D-B5FC9D489623}"/>
          </ac:spMkLst>
        </pc:spChg>
        <pc:picChg chg="add del mod modCrop">
          <ac:chgData name="dan suissa" userId="05615ec881a533bb" providerId="LiveId" clId="{80437EEC-EDB6-429D-982E-056B27D7E808}" dt="2024-07-09T14:01:34.420" v="9942" actId="478"/>
          <ac:picMkLst>
            <pc:docMk/>
            <pc:sldMk cId="40483952" sldId="353"/>
            <ac:picMk id="3" creationId="{DFB34C11-3869-4207-A2CE-0E0423AA77CF}"/>
          </ac:picMkLst>
        </pc:picChg>
        <pc:picChg chg="add del mod modCrop">
          <ac:chgData name="dan suissa" userId="05615ec881a533bb" providerId="LiveId" clId="{80437EEC-EDB6-429D-982E-056B27D7E808}" dt="2024-07-09T14:00:42.284" v="9937" actId="478"/>
          <ac:picMkLst>
            <pc:docMk/>
            <pc:sldMk cId="40483952" sldId="353"/>
            <ac:picMk id="5" creationId="{D326C64B-4700-6306-A833-2F793AC05C9A}"/>
          </ac:picMkLst>
        </pc:picChg>
        <pc:picChg chg="del">
          <ac:chgData name="dan suissa" userId="05615ec881a533bb" providerId="LiveId" clId="{80437EEC-EDB6-429D-982E-056B27D7E808}" dt="2024-07-08T11:27:41.765" v="2542" actId="478"/>
          <ac:picMkLst>
            <pc:docMk/>
            <pc:sldMk cId="40483952" sldId="353"/>
            <ac:picMk id="10" creationId="{8036B050-0E8C-4FAE-A519-345BA24FD6BC}"/>
          </ac:picMkLst>
        </pc:picChg>
        <pc:picChg chg="add mod ord">
          <ac:chgData name="dan suissa" userId="05615ec881a533bb" providerId="LiveId" clId="{80437EEC-EDB6-429D-982E-056B27D7E808}" dt="2024-07-09T14:00:53.817" v="9940" actId="167"/>
          <ac:picMkLst>
            <pc:docMk/>
            <pc:sldMk cId="40483952" sldId="353"/>
            <ac:picMk id="10" creationId="{F22DA5E5-83A9-F5CD-6844-1F1176581748}"/>
          </ac:picMkLst>
        </pc:picChg>
        <pc:picChg chg="add mod">
          <ac:chgData name="dan suissa" userId="05615ec881a533bb" providerId="LiveId" clId="{80437EEC-EDB6-429D-982E-056B27D7E808}" dt="2024-07-09T14:02:11.339" v="9952" actId="1076"/>
          <ac:picMkLst>
            <pc:docMk/>
            <pc:sldMk cId="40483952" sldId="353"/>
            <ac:picMk id="14" creationId="{0E583D4C-0690-9193-FCF8-2FE8DF451C63}"/>
          </ac:picMkLst>
        </pc:picChg>
        <pc:picChg chg="del">
          <ac:chgData name="dan suissa" userId="05615ec881a533bb" providerId="LiveId" clId="{80437EEC-EDB6-429D-982E-056B27D7E808}" dt="2024-07-08T11:27:40.275" v="2541" actId="478"/>
          <ac:picMkLst>
            <pc:docMk/>
            <pc:sldMk cId="40483952" sldId="353"/>
            <ac:picMk id="17" creationId="{527A2638-9CFF-42CE-8763-4065EBB6F10D}"/>
          </ac:picMkLst>
        </pc:picChg>
        <pc:cxnChg chg="del">
          <ac:chgData name="dan suissa" userId="05615ec881a533bb" providerId="LiveId" clId="{80437EEC-EDB6-429D-982E-056B27D7E808}" dt="2024-07-15T09:20:55.710" v="10297" actId="478"/>
          <ac:cxnSpMkLst>
            <pc:docMk/>
            <pc:sldMk cId="40483952" sldId="353"/>
            <ac:cxnSpMk id="7" creationId="{57CAFBAF-6AFD-44BA-9791-B7703983ED48}"/>
          </ac:cxnSpMkLst>
        </pc:cxnChg>
        <pc:cxnChg chg="del">
          <ac:chgData name="dan suissa" userId="05615ec881a533bb" providerId="LiveId" clId="{80437EEC-EDB6-429D-982E-056B27D7E808}" dt="2024-07-15T09:21:02.233" v="10299" actId="478"/>
          <ac:cxnSpMkLst>
            <pc:docMk/>
            <pc:sldMk cId="40483952" sldId="353"/>
            <ac:cxnSpMk id="8" creationId="{FFD43BB4-1DC4-4BF0-B8A6-18F8FE5A4936}"/>
          </ac:cxnSpMkLst>
        </pc:cxnChg>
        <pc:cxnChg chg="del">
          <ac:chgData name="dan suissa" userId="05615ec881a533bb" providerId="LiveId" clId="{80437EEC-EDB6-429D-982E-056B27D7E808}" dt="2024-07-15T09:20:57.785" v="10298" actId="478"/>
          <ac:cxnSpMkLst>
            <pc:docMk/>
            <pc:sldMk cId="40483952" sldId="353"/>
            <ac:cxnSpMk id="9" creationId="{0C87322E-1181-4781-BDC6-9049F51DBB8C}"/>
          </ac:cxnSpMkLst>
        </pc:cxnChg>
      </pc:sldChg>
      <pc:sldChg chg="addSp delSp modSp add del mod">
        <pc:chgData name="dan suissa" userId="05615ec881a533bb" providerId="LiveId" clId="{80437EEC-EDB6-429D-982E-056B27D7E808}" dt="2024-07-15T07:14:00.971" v="10074" actId="47"/>
        <pc:sldMkLst>
          <pc:docMk/>
          <pc:sldMk cId="1839516125" sldId="354"/>
        </pc:sldMkLst>
        <pc:spChg chg="mod">
          <ac:chgData name="dan suissa" userId="05615ec881a533bb" providerId="LiveId" clId="{80437EEC-EDB6-429D-982E-056B27D7E808}" dt="2024-07-08T11:11:03.198" v="2248" actId="20577"/>
          <ac:spMkLst>
            <pc:docMk/>
            <pc:sldMk cId="1839516125" sldId="354"/>
            <ac:spMk id="12" creationId="{F20D1328-287B-4F9E-9FD3-759906483827}"/>
          </ac:spMkLst>
        </pc:spChg>
        <pc:spChg chg="mod">
          <ac:chgData name="dan suissa" userId="05615ec881a533bb" providerId="LiveId" clId="{80437EEC-EDB6-429D-982E-056B27D7E808}" dt="2024-07-09T13:44:17.921" v="9824" actId="313"/>
          <ac:spMkLst>
            <pc:docMk/>
            <pc:sldMk cId="1839516125" sldId="354"/>
            <ac:spMk id="13" creationId="{50FB38C4-3A2B-4CC2-B109-1E07E5A28DE0}"/>
          </ac:spMkLst>
        </pc:spChg>
        <pc:spChg chg="mod">
          <ac:chgData name="dan suissa" userId="05615ec881a533bb" providerId="LiveId" clId="{80437EEC-EDB6-429D-982E-056B27D7E808}" dt="2024-07-08T11:16:52.250" v="2395" actId="20577"/>
          <ac:spMkLst>
            <pc:docMk/>
            <pc:sldMk cId="1839516125" sldId="354"/>
            <ac:spMk id="14" creationId="{128C343C-7A38-43FF-9504-D29EDB85BC15}"/>
          </ac:spMkLst>
        </pc:spChg>
        <pc:spChg chg="del mod">
          <ac:chgData name="dan suissa" userId="05615ec881a533bb" providerId="LiveId" clId="{80437EEC-EDB6-429D-982E-056B27D7E808}" dt="2024-07-15T07:13:41.335" v="10072" actId="478"/>
          <ac:spMkLst>
            <pc:docMk/>
            <pc:sldMk cId="1839516125" sldId="354"/>
            <ac:spMk id="18" creationId="{9794C4F3-65F6-41FB-8E9F-B27CAF5BAAC0}"/>
          </ac:spMkLst>
        </pc:spChg>
        <pc:spChg chg="del">
          <ac:chgData name="dan suissa" userId="05615ec881a533bb" providerId="LiveId" clId="{80437EEC-EDB6-429D-982E-056B27D7E808}" dt="2024-07-08T11:18:56.524" v="2400" actId="478"/>
          <ac:spMkLst>
            <pc:docMk/>
            <pc:sldMk cId="1839516125" sldId="354"/>
            <ac:spMk id="21" creationId="{45C23482-9882-437D-930D-B5FC9D489623}"/>
          </ac:spMkLst>
        </pc:spChg>
        <pc:picChg chg="add del mod">
          <ac:chgData name="dan suissa" userId="05615ec881a533bb" providerId="LiveId" clId="{80437EEC-EDB6-429D-982E-056B27D7E808}" dt="2024-07-15T07:13:37.446" v="10070" actId="478"/>
          <ac:picMkLst>
            <pc:docMk/>
            <pc:sldMk cId="1839516125" sldId="354"/>
            <ac:picMk id="3" creationId="{164240BC-A4FA-E2FA-BB0B-016B0FECF32E}"/>
          </ac:picMkLst>
        </pc:picChg>
        <pc:picChg chg="add del mod">
          <ac:chgData name="dan suissa" userId="05615ec881a533bb" providerId="LiveId" clId="{80437EEC-EDB6-429D-982E-056B27D7E808}" dt="2024-07-08T11:18:57.970" v="2401" actId="478"/>
          <ac:picMkLst>
            <pc:docMk/>
            <pc:sldMk cId="1839516125" sldId="354"/>
            <ac:picMk id="3" creationId="{6B3AA4E9-1A9D-1E00-633D-4B450C2239B9}"/>
          </ac:picMkLst>
        </pc:picChg>
        <pc:picChg chg="add del mod">
          <ac:chgData name="dan suissa" userId="05615ec881a533bb" providerId="LiveId" clId="{80437EEC-EDB6-429D-982E-056B27D7E808}" dt="2024-07-09T14:03:07.034" v="9953" actId="478"/>
          <ac:picMkLst>
            <pc:docMk/>
            <pc:sldMk cId="1839516125" sldId="354"/>
            <ac:picMk id="6" creationId="{CEF9D6ED-9D7A-26A4-EE55-15BD4E7A113C}"/>
          </ac:picMkLst>
        </pc:picChg>
        <pc:picChg chg="del">
          <ac:chgData name="dan suissa" userId="05615ec881a533bb" providerId="LiveId" clId="{80437EEC-EDB6-429D-982E-056B27D7E808}" dt="2024-07-08T11:18:46.331" v="2398" actId="478"/>
          <ac:picMkLst>
            <pc:docMk/>
            <pc:sldMk cId="1839516125" sldId="354"/>
            <ac:picMk id="10" creationId="{8036B050-0E8C-4FAE-A519-345BA24FD6BC}"/>
          </ac:picMkLst>
        </pc:picChg>
        <pc:picChg chg="del">
          <ac:chgData name="dan suissa" userId="05615ec881a533bb" providerId="LiveId" clId="{80437EEC-EDB6-429D-982E-056B27D7E808}" dt="2024-07-08T11:18:44.534" v="2397" actId="478"/>
          <ac:picMkLst>
            <pc:docMk/>
            <pc:sldMk cId="1839516125" sldId="354"/>
            <ac:picMk id="17" creationId="{527A2638-9CFF-42CE-8763-4065EBB6F10D}"/>
          </ac:picMkLst>
        </pc:picChg>
        <pc:cxnChg chg="mod">
          <ac:chgData name="dan suissa" userId="05615ec881a533bb" providerId="LiveId" clId="{80437EEC-EDB6-429D-982E-056B27D7E808}" dt="2024-07-08T11:19:28.553" v="2404" actId="14100"/>
          <ac:cxnSpMkLst>
            <pc:docMk/>
            <pc:sldMk cId="1839516125" sldId="354"/>
            <ac:cxnSpMk id="8" creationId="{FFD43BB4-1DC4-4BF0-B8A6-18F8FE5A4936}"/>
          </ac:cxnSpMkLst>
        </pc:cxnChg>
      </pc:sldChg>
      <pc:sldChg chg="addSp delSp modSp add mod">
        <pc:chgData name="dan suissa" userId="05615ec881a533bb" providerId="LiveId" clId="{80437EEC-EDB6-429D-982E-056B27D7E808}" dt="2024-08-04T17:25:16.169" v="18620" actId="1076"/>
        <pc:sldMkLst>
          <pc:docMk/>
          <pc:sldMk cId="2296584107" sldId="355"/>
        </pc:sldMkLst>
        <pc:spChg chg="add mod">
          <ac:chgData name="dan suissa" userId="05615ec881a533bb" providerId="LiveId" clId="{80437EEC-EDB6-429D-982E-056B27D7E808}" dt="2024-07-08T11:48:55.003" v="2802" actId="14100"/>
          <ac:spMkLst>
            <pc:docMk/>
            <pc:sldMk cId="2296584107" sldId="355"/>
            <ac:spMk id="2" creationId="{C167678F-F5E4-CFB6-C97F-2728655A9734}"/>
          </ac:spMkLst>
        </pc:spChg>
        <pc:spChg chg="add mod ord">
          <ac:chgData name="dan suissa" userId="05615ec881a533bb" providerId="LiveId" clId="{80437EEC-EDB6-429D-982E-056B27D7E808}" dt="2024-08-04T17:25:01.110" v="18615"/>
          <ac:spMkLst>
            <pc:docMk/>
            <pc:sldMk cId="2296584107" sldId="355"/>
            <ac:spMk id="2" creationId="{FF246B1C-7103-C88D-39EE-22260C813CE1}"/>
          </ac:spMkLst>
        </pc:spChg>
        <pc:spChg chg="del mod">
          <ac:chgData name="dan suissa" userId="05615ec881a533bb" providerId="LiveId" clId="{80437EEC-EDB6-429D-982E-056B27D7E808}" dt="2024-08-04T17:24:58.093" v="18614" actId="478"/>
          <ac:spMkLst>
            <pc:docMk/>
            <pc:sldMk cId="2296584107" sldId="355"/>
            <ac:spMk id="12" creationId="{F20D1328-287B-4F9E-9FD3-759906483827}"/>
          </ac:spMkLst>
        </pc:spChg>
        <pc:spChg chg="del mod">
          <ac:chgData name="dan suissa" userId="05615ec881a533bb" providerId="LiveId" clId="{80437EEC-EDB6-429D-982E-056B27D7E808}" dt="2024-07-31T10:15:51.856" v="12123" actId="478"/>
          <ac:spMkLst>
            <pc:docMk/>
            <pc:sldMk cId="2296584107" sldId="355"/>
            <ac:spMk id="13" creationId="{50FB38C4-3A2B-4CC2-B109-1E07E5A28DE0}"/>
          </ac:spMkLst>
        </pc:spChg>
        <pc:spChg chg="del mod">
          <ac:chgData name="dan suissa" userId="05615ec881a533bb" providerId="LiveId" clId="{80437EEC-EDB6-429D-982E-056B27D7E808}" dt="2024-07-15T07:19:28.369" v="10111" actId="478"/>
          <ac:spMkLst>
            <pc:docMk/>
            <pc:sldMk cId="2296584107" sldId="355"/>
            <ac:spMk id="14" creationId="{128C343C-7A38-43FF-9504-D29EDB85BC15}"/>
          </ac:spMkLst>
        </pc:spChg>
        <pc:spChg chg="del mod">
          <ac:chgData name="dan suissa" userId="05615ec881a533bb" providerId="LiveId" clId="{80437EEC-EDB6-429D-982E-056B27D7E808}" dt="2024-07-31T10:16:16.788" v="12129" actId="478"/>
          <ac:spMkLst>
            <pc:docMk/>
            <pc:sldMk cId="2296584107" sldId="355"/>
            <ac:spMk id="18" creationId="{9794C4F3-65F6-41FB-8E9F-B27CAF5BAAC0}"/>
          </ac:spMkLst>
        </pc:spChg>
        <pc:spChg chg="del mod">
          <ac:chgData name="dan suissa" userId="05615ec881a533bb" providerId="LiveId" clId="{80437EEC-EDB6-429D-982E-056B27D7E808}" dt="2024-07-15T07:19:23.927" v="10109" actId="478"/>
          <ac:spMkLst>
            <pc:docMk/>
            <pc:sldMk cId="2296584107" sldId="355"/>
            <ac:spMk id="21" creationId="{45C23482-9882-437D-930D-B5FC9D489623}"/>
          </ac:spMkLst>
        </pc:spChg>
        <pc:picChg chg="add del mod modCrop">
          <ac:chgData name="dan suissa" userId="05615ec881a533bb" providerId="LiveId" clId="{80437EEC-EDB6-429D-982E-056B27D7E808}" dt="2024-07-09T13:59:20.040" v="9933" actId="478"/>
          <ac:picMkLst>
            <pc:docMk/>
            <pc:sldMk cId="2296584107" sldId="355"/>
            <ac:picMk id="3" creationId="{7DE8FAB8-2B00-14B3-1F13-AAF4E40B6760}"/>
          </ac:picMkLst>
        </pc:picChg>
        <pc:picChg chg="add del mod modCrop">
          <ac:chgData name="dan suissa" userId="05615ec881a533bb" providerId="LiveId" clId="{80437EEC-EDB6-429D-982E-056B27D7E808}" dt="2024-07-09T13:58:10.318" v="9926" actId="478"/>
          <ac:picMkLst>
            <pc:docMk/>
            <pc:sldMk cId="2296584107" sldId="355"/>
            <ac:picMk id="4" creationId="{4F4945A1-DBF3-B2B2-92FD-725A6EFB621E}"/>
          </ac:picMkLst>
        </pc:picChg>
        <pc:picChg chg="add del mod ord">
          <ac:chgData name="dan suissa" userId="05615ec881a533bb" providerId="LiveId" clId="{80437EEC-EDB6-429D-982E-056B27D7E808}" dt="2024-07-15T07:19:21.652" v="10108" actId="478"/>
          <ac:picMkLst>
            <pc:docMk/>
            <pc:sldMk cId="2296584107" sldId="355"/>
            <ac:picMk id="5" creationId="{B1FE3EAA-D32E-C28E-1368-3EE4AB43E655}"/>
          </ac:picMkLst>
        </pc:picChg>
        <pc:picChg chg="add mod ord">
          <ac:chgData name="dan suissa" userId="05615ec881a533bb" providerId="LiveId" clId="{80437EEC-EDB6-429D-982E-056B27D7E808}" dt="2024-08-04T17:25:16.169" v="18620" actId="1076"/>
          <ac:picMkLst>
            <pc:docMk/>
            <pc:sldMk cId="2296584107" sldId="355"/>
            <ac:picMk id="10" creationId="{38BEF5DA-3A60-C15A-201D-F36DD7783FD1}"/>
          </ac:picMkLst>
        </pc:picChg>
        <pc:picChg chg="del">
          <ac:chgData name="dan suissa" userId="05615ec881a533bb" providerId="LiveId" clId="{80437EEC-EDB6-429D-982E-056B27D7E808}" dt="2024-07-08T11:48:31.337" v="2797" actId="478"/>
          <ac:picMkLst>
            <pc:docMk/>
            <pc:sldMk cId="2296584107" sldId="355"/>
            <ac:picMk id="10" creationId="{8036B050-0E8C-4FAE-A519-345BA24FD6BC}"/>
          </ac:picMkLst>
        </pc:picChg>
        <pc:picChg chg="del">
          <ac:chgData name="dan suissa" userId="05615ec881a533bb" providerId="LiveId" clId="{80437EEC-EDB6-429D-982E-056B27D7E808}" dt="2024-07-08T11:48:29.871" v="2796" actId="478"/>
          <ac:picMkLst>
            <pc:docMk/>
            <pc:sldMk cId="2296584107" sldId="355"/>
            <ac:picMk id="17" creationId="{527A2638-9CFF-42CE-8763-4065EBB6F10D}"/>
          </ac:picMkLst>
        </pc:picChg>
        <pc:cxnChg chg="del">
          <ac:chgData name="dan suissa" userId="05615ec881a533bb" providerId="LiveId" clId="{80437EEC-EDB6-429D-982E-056B27D7E808}" dt="2024-07-15T09:21:13.070" v="10311" actId="478"/>
          <ac:cxnSpMkLst>
            <pc:docMk/>
            <pc:sldMk cId="2296584107" sldId="355"/>
            <ac:cxnSpMk id="7" creationId="{57CAFBAF-6AFD-44BA-9791-B7703983ED48}"/>
          </ac:cxnSpMkLst>
        </pc:cxnChg>
        <pc:cxnChg chg="del">
          <ac:chgData name="dan suissa" userId="05615ec881a533bb" providerId="LiveId" clId="{80437EEC-EDB6-429D-982E-056B27D7E808}" dt="2024-07-15T07:19:25.862" v="10110" actId="478"/>
          <ac:cxnSpMkLst>
            <pc:docMk/>
            <pc:sldMk cId="2296584107" sldId="355"/>
            <ac:cxnSpMk id="8" creationId="{FFD43BB4-1DC4-4BF0-B8A6-18F8FE5A4936}"/>
          </ac:cxnSpMkLst>
        </pc:cxnChg>
        <pc:cxnChg chg="del">
          <ac:chgData name="dan suissa" userId="05615ec881a533bb" providerId="LiveId" clId="{80437EEC-EDB6-429D-982E-056B27D7E808}" dt="2024-07-15T09:21:14.626" v="10312" actId="478"/>
          <ac:cxnSpMkLst>
            <pc:docMk/>
            <pc:sldMk cId="2296584107" sldId="355"/>
            <ac:cxnSpMk id="9" creationId="{0C87322E-1181-4781-BDC6-9049F51DBB8C}"/>
          </ac:cxnSpMkLst>
        </pc:cxnChg>
      </pc:sldChg>
      <pc:sldChg chg="addSp delSp modSp add mod">
        <pc:chgData name="dan suissa" userId="05615ec881a533bb" providerId="LiveId" clId="{80437EEC-EDB6-429D-982E-056B27D7E808}" dt="2024-08-22T07:43:07.949" v="24893" actId="1076"/>
        <pc:sldMkLst>
          <pc:docMk/>
          <pc:sldMk cId="3794004756" sldId="356"/>
        </pc:sldMkLst>
        <pc:spChg chg="add mod ord">
          <ac:chgData name="dan suissa" userId="05615ec881a533bb" providerId="LiveId" clId="{80437EEC-EDB6-429D-982E-056B27D7E808}" dt="2024-08-04T17:23:03.134" v="18531"/>
          <ac:spMkLst>
            <pc:docMk/>
            <pc:sldMk cId="3794004756" sldId="356"/>
            <ac:spMk id="3" creationId="{17AEEF27-1832-242B-E3BC-95B2613DA8E3}"/>
          </ac:spMkLst>
        </pc:spChg>
        <pc:spChg chg="add">
          <ac:chgData name="dan suissa" userId="05615ec881a533bb" providerId="LiveId" clId="{80437EEC-EDB6-429D-982E-056B27D7E808}" dt="2024-07-08T12:05:11.268" v="3333"/>
          <ac:spMkLst>
            <pc:docMk/>
            <pc:sldMk cId="3794004756" sldId="356"/>
            <ac:spMk id="5" creationId="{72524E04-E878-B19A-60DD-CE40890A7ED8}"/>
          </ac:spMkLst>
        </pc:spChg>
        <pc:spChg chg="add del mod">
          <ac:chgData name="dan suissa" userId="05615ec881a533bb" providerId="LiveId" clId="{80437EEC-EDB6-429D-982E-056B27D7E808}" dt="2024-07-31T10:21:18.812" v="12288" actId="478"/>
          <ac:spMkLst>
            <pc:docMk/>
            <pc:sldMk cId="3794004756" sldId="356"/>
            <ac:spMk id="10" creationId="{A7A6AD93-3B35-7C9C-AB5F-A56D25EB7D2C}"/>
          </ac:spMkLst>
        </pc:spChg>
        <pc:spChg chg="add">
          <ac:chgData name="dan suissa" userId="05615ec881a533bb" providerId="LiveId" clId="{80437EEC-EDB6-429D-982E-056B27D7E808}" dt="2024-07-08T12:06:51.075" v="3366"/>
          <ac:spMkLst>
            <pc:docMk/>
            <pc:sldMk cId="3794004756" sldId="356"/>
            <ac:spMk id="11" creationId="{0B84410B-C427-4305-1C3F-A861F1BA63BD}"/>
          </ac:spMkLst>
        </pc:spChg>
        <pc:spChg chg="del mod">
          <ac:chgData name="dan suissa" userId="05615ec881a533bb" providerId="LiveId" clId="{80437EEC-EDB6-429D-982E-056B27D7E808}" dt="2024-08-04T17:23:08.944" v="18533" actId="478"/>
          <ac:spMkLst>
            <pc:docMk/>
            <pc:sldMk cId="3794004756" sldId="356"/>
            <ac:spMk id="12" creationId="{F20D1328-287B-4F9E-9FD3-759906483827}"/>
          </ac:spMkLst>
        </pc:spChg>
        <pc:spChg chg="mod">
          <ac:chgData name="dan suissa" userId="05615ec881a533bb" providerId="LiveId" clId="{80437EEC-EDB6-429D-982E-056B27D7E808}" dt="2024-08-21T19:10:30.834" v="24190" actId="14100"/>
          <ac:spMkLst>
            <pc:docMk/>
            <pc:sldMk cId="3794004756" sldId="356"/>
            <ac:spMk id="13" creationId="{50FB38C4-3A2B-4CC2-B109-1E07E5A28DE0}"/>
          </ac:spMkLst>
        </pc:spChg>
        <pc:spChg chg="del mod">
          <ac:chgData name="dan suissa" userId="05615ec881a533bb" providerId="LiveId" clId="{80437EEC-EDB6-429D-982E-056B27D7E808}" dt="2024-07-15T07:22:22.125" v="10141" actId="478"/>
          <ac:spMkLst>
            <pc:docMk/>
            <pc:sldMk cId="3794004756" sldId="356"/>
            <ac:spMk id="14" creationId="{128C343C-7A38-43FF-9504-D29EDB85BC15}"/>
          </ac:spMkLst>
        </pc:spChg>
        <pc:spChg chg="add">
          <ac:chgData name="dan suissa" userId="05615ec881a533bb" providerId="LiveId" clId="{80437EEC-EDB6-429D-982E-056B27D7E808}" dt="2024-07-08T12:07:00.779" v="3367"/>
          <ac:spMkLst>
            <pc:docMk/>
            <pc:sldMk cId="3794004756" sldId="356"/>
            <ac:spMk id="15" creationId="{9F2BAA8A-71BE-633A-8A70-3D6AC4B07914}"/>
          </ac:spMkLst>
        </pc:spChg>
        <pc:spChg chg="add">
          <ac:chgData name="dan suissa" userId="05615ec881a533bb" providerId="LiveId" clId="{80437EEC-EDB6-429D-982E-056B27D7E808}" dt="2024-07-08T12:07:10.184" v="3422"/>
          <ac:spMkLst>
            <pc:docMk/>
            <pc:sldMk cId="3794004756" sldId="356"/>
            <ac:spMk id="16" creationId="{FFC45931-13C0-77CE-4A26-29ED295100A9}"/>
          </ac:spMkLst>
        </pc:spChg>
        <pc:spChg chg="del mod">
          <ac:chgData name="dan suissa" userId="05615ec881a533bb" providerId="LiveId" clId="{80437EEC-EDB6-429D-982E-056B27D7E808}" dt="2024-07-08T12:06:20.469" v="3346" actId="478"/>
          <ac:spMkLst>
            <pc:docMk/>
            <pc:sldMk cId="3794004756" sldId="356"/>
            <ac:spMk id="18" creationId="{9794C4F3-65F6-41FB-8E9F-B27CAF5BAAC0}"/>
          </ac:spMkLst>
        </pc:spChg>
        <pc:spChg chg="del mod">
          <ac:chgData name="dan suissa" userId="05615ec881a533bb" providerId="LiveId" clId="{80437EEC-EDB6-429D-982E-056B27D7E808}" dt="2024-07-15T07:22:27.629" v="10143" actId="478"/>
          <ac:spMkLst>
            <pc:docMk/>
            <pc:sldMk cId="3794004756" sldId="356"/>
            <ac:spMk id="21" creationId="{45C23482-9882-437D-930D-B5FC9D489623}"/>
          </ac:spMkLst>
        </pc:spChg>
        <pc:picChg chg="add mod ord modCrop">
          <ac:chgData name="dan suissa" userId="05615ec881a533bb" providerId="LiveId" clId="{80437EEC-EDB6-429D-982E-056B27D7E808}" dt="2024-08-22T07:43:07.949" v="24893" actId="1076"/>
          <ac:picMkLst>
            <pc:docMk/>
            <pc:sldMk cId="3794004756" sldId="356"/>
            <ac:picMk id="2" creationId="{EC1AA83D-33F4-E33C-255A-DCF2B4A4E6CD}"/>
          </ac:picMkLst>
        </pc:picChg>
        <pc:picChg chg="del">
          <ac:chgData name="dan suissa" userId="05615ec881a533bb" providerId="LiveId" clId="{80437EEC-EDB6-429D-982E-056B27D7E808}" dt="2024-07-08T11:57:54.192" v="2977" actId="478"/>
          <ac:picMkLst>
            <pc:docMk/>
            <pc:sldMk cId="3794004756" sldId="356"/>
            <ac:picMk id="3" creationId="{7DE8FAB8-2B00-14B3-1F13-AAF4E40B6760}"/>
          </ac:picMkLst>
        </pc:picChg>
        <pc:picChg chg="del">
          <ac:chgData name="dan suissa" userId="05615ec881a533bb" providerId="LiveId" clId="{80437EEC-EDB6-429D-982E-056B27D7E808}" dt="2024-07-08T12:05:16.417" v="3334" actId="478"/>
          <ac:picMkLst>
            <pc:docMk/>
            <pc:sldMk cId="3794004756" sldId="356"/>
            <ac:picMk id="4" creationId="{4F4945A1-DBF3-B2B2-92FD-725A6EFB621E}"/>
          </ac:picMkLst>
        </pc:picChg>
        <pc:picChg chg="add del mod modCrop">
          <ac:chgData name="dan suissa" userId="05615ec881a533bb" providerId="LiveId" clId="{80437EEC-EDB6-429D-982E-056B27D7E808}" dt="2024-07-15T07:22:25.207" v="10142" actId="478"/>
          <ac:picMkLst>
            <pc:docMk/>
            <pc:sldMk cId="3794004756" sldId="356"/>
            <ac:picMk id="6" creationId="{C98069F9-D00E-1216-DA1E-288A9814E9F9}"/>
          </ac:picMkLst>
        </pc:picChg>
        <pc:picChg chg="add del mod modCrop">
          <ac:chgData name="dan suissa" userId="05615ec881a533bb" providerId="LiveId" clId="{80437EEC-EDB6-429D-982E-056B27D7E808}" dt="2024-07-31T10:21:20.880" v="12289" actId="478"/>
          <ac:picMkLst>
            <pc:docMk/>
            <pc:sldMk cId="3794004756" sldId="356"/>
            <ac:picMk id="17" creationId="{8F1AC2E4-7335-84CF-8E1C-19E38AE7D897}"/>
          </ac:picMkLst>
        </pc:picChg>
        <pc:picChg chg="add del mod">
          <ac:chgData name="dan suissa" userId="05615ec881a533bb" providerId="LiveId" clId="{80437EEC-EDB6-429D-982E-056B27D7E808}" dt="2024-07-08T12:00:09.383" v="2991" actId="478"/>
          <ac:picMkLst>
            <pc:docMk/>
            <pc:sldMk cId="3794004756" sldId="356"/>
            <ac:picMk id="4098" creationId="{D8E125EF-DD96-1774-97B7-5ECCC73E02DF}"/>
          </ac:picMkLst>
        </pc:picChg>
        <pc:cxnChg chg="del">
          <ac:chgData name="dan suissa" userId="05615ec881a533bb" providerId="LiveId" clId="{80437EEC-EDB6-429D-982E-056B27D7E808}" dt="2024-07-15T09:22:32.761" v="10340" actId="478"/>
          <ac:cxnSpMkLst>
            <pc:docMk/>
            <pc:sldMk cId="3794004756" sldId="356"/>
            <ac:cxnSpMk id="7" creationId="{57CAFBAF-6AFD-44BA-9791-B7703983ED48}"/>
          </ac:cxnSpMkLst>
        </pc:cxnChg>
        <pc:cxnChg chg="del">
          <ac:chgData name="dan suissa" userId="05615ec881a533bb" providerId="LiveId" clId="{80437EEC-EDB6-429D-982E-056B27D7E808}" dt="2024-07-15T07:22:30.532" v="10144" actId="478"/>
          <ac:cxnSpMkLst>
            <pc:docMk/>
            <pc:sldMk cId="3794004756" sldId="356"/>
            <ac:cxnSpMk id="8" creationId="{FFD43BB4-1DC4-4BF0-B8A6-18F8FE5A4936}"/>
          </ac:cxnSpMkLst>
        </pc:cxnChg>
        <pc:cxnChg chg="del">
          <ac:chgData name="dan suissa" userId="05615ec881a533bb" providerId="LiveId" clId="{80437EEC-EDB6-429D-982E-056B27D7E808}" dt="2024-07-15T09:22:34.130" v="10341" actId="478"/>
          <ac:cxnSpMkLst>
            <pc:docMk/>
            <pc:sldMk cId="3794004756" sldId="356"/>
            <ac:cxnSpMk id="9" creationId="{0C87322E-1181-4781-BDC6-9049F51DBB8C}"/>
          </ac:cxnSpMkLst>
        </pc:cxnChg>
      </pc:sldChg>
      <pc:sldChg chg="addSp delSp modSp add mod modTransition">
        <pc:chgData name="dan suissa" userId="05615ec881a533bb" providerId="LiveId" clId="{80437EEC-EDB6-429D-982E-056B27D7E808}" dt="2024-08-21T19:12:38.939" v="24226"/>
        <pc:sldMkLst>
          <pc:docMk/>
          <pc:sldMk cId="741071398" sldId="357"/>
        </pc:sldMkLst>
        <pc:spChg chg="add mod ord">
          <ac:chgData name="dan suissa" userId="05615ec881a533bb" providerId="LiveId" clId="{80437EEC-EDB6-429D-982E-056B27D7E808}" dt="2024-08-04T17:19:05.513" v="18473" actId="167"/>
          <ac:spMkLst>
            <pc:docMk/>
            <pc:sldMk cId="741071398" sldId="357"/>
            <ac:spMk id="3" creationId="{CC1DEA77-B8ED-2EA2-5767-D92CC8A519D2}"/>
          </ac:spMkLst>
        </pc:spChg>
        <pc:spChg chg="add">
          <ac:chgData name="dan suissa" userId="05615ec881a533bb" providerId="LiveId" clId="{80437EEC-EDB6-429D-982E-056B27D7E808}" dt="2024-07-08T12:33:09.369" v="4181"/>
          <ac:spMkLst>
            <pc:docMk/>
            <pc:sldMk cId="741071398" sldId="357"/>
            <ac:spMk id="4" creationId="{AB371827-E629-EBCA-CBAC-F1D8AD7E592A}"/>
          </ac:spMkLst>
        </pc:spChg>
        <pc:spChg chg="add del">
          <ac:chgData name="dan suissa" userId="05615ec881a533bb" providerId="LiveId" clId="{80437EEC-EDB6-429D-982E-056B27D7E808}" dt="2024-08-04T17:19:12.168" v="18477" actId="22"/>
          <ac:spMkLst>
            <pc:docMk/>
            <pc:sldMk cId="741071398" sldId="357"/>
            <ac:spMk id="6" creationId="{E4B84782-2076-E8C3-3E63-4B0A068D8806}"/>
          </ac:spMkLst>
        </pc:spChg>
        <pc:spChg chg="add mod ord">
          <ac:chgData name="dan suissa" userId="05615ec881a533bb" providerId="LiveId" clId="{80437EEC-EDB6-429D-982E-056B27D7E808}" dt="2024-08-21T19:11:53.266" v="24212" actId="20577"/>
          <ac:spMkLst>
            <pc:docMk/>
            <pc:sldMk cId="741071398" sldId="357"/>
            <ac:spMk id="7" creationId="{645FF1F9-24DA-5D52-1C51-2EC704BE4871}"/>
          </ac:spMkLst>
        </pc:spChg>
        <pc:spChg chg="del mod">
          <ac:chgData name="dan suissa" userId="05615ec881a533bb" providerId="LiveId" clId="{80437EEC-EDB6-429D-982E-056B27D7E808}" dt="2024-07-15T09:53:46.176" v="10600" actId="478"/>
          <ac:spMkLst>
            <pc:docMk/>
            <pc:sldMk cId="741071398" sldId="357"/>
            <ac:spMk id="10" creationId="{A7A6AD93-3B35-7C9C-AB5F-A56D25EB7D2C}"/>
          </ac:spMkLst>
        </pc:spChg>
        <pc:spChg chg="add del mod">
          <ac:chgData name="dan suissa" userId="05615ec881a533bb" providerId="LiveId" clId="{80437EEC-EDB6-429D-982E-056B27D7E808}" dt="2024-08-04T17:19:38.586" v="18493" actId="478"/>
          <ac:spMkLst>
            <pc:docMk/>
            <pc:sldMk cId="741071398" sldId="357"/>
            <ac:spMk id="12" creationId="{F20D1328-287B-4F9E-9FD3-759906483827}"/>
          </ac:spMkLst>
        </pc:spChg>
        <pc:spChg chg="del mod">
          <ac:chgData name="dan suissa" userId="05615ec881a533bb" providerId="LiveId" clId="{80437EEC-EDB6-429D-982E-056B27D7E808}" dt="2024-07-15T07:25:21.740" v="10190" actId="478"/>
          <ac:spMkLst>
            <pc:docMk/>
            <pc:sldMk cId="741071398" sldId="357"/>
            <ac:spMk id="13" creationId="{50FB38C4-3A2B-4CC2-B109-1E07E5A28DE0}"/>
          </ac:spMkLst>
        </pc:spChg>
        <pc:spChg chg="mod">
          <ac:chgData name="dan suissa" userId="05615ec881a533bb" providerId="LiveId" clId="{80437EEC-EDB6-429D-982E-056B27D7E808}" dt="2024-08-21T19:12:38.939" v="24226"/>
          <ac:spMkLst>
            <pc:docMk/>
            <pc:sldMk cId="741071398" sldId="357"/>
            <ac:spMk id="14" creationId="{128C343C-7A38-43FF-9504-D29EDB85BC15}"/>
          </ac:spMkLst>
        </pc:spChg>
        <pc:spChg chg="del">
          <ac:chgData name="dan suissa" userId="05615ec881a533bb" providerId="LiveId" clId="{80437EEC-EDB6-429D-982E-056B27D7E808}" dt="2024-07-08T12:34:59.461" v="4231" actId="478"/>
          <ac:spMkLst>
            <pc:docMk/>
            <pc:sldMk cId="741071398" sldId="357"/>
            <ac:spMk id="21" creationId="{45C23482-9882-437D-930D-B5FC9D489623}"/>
          </ac:spMkLst>
        </pc:spChg>
        <pc:picChg chg="add mod">
          <ac:chgData name="dan suissa" userId="05615ec881a533bb" providerId="LiveId" clId="{80437EEC-EDB6-429D-982E-056B27D7E808}" dt="2024-07-31T10:35:06.033" v="12699" actId="1076"/>
          <ac:picMkLst>
            <pc:docMk/>
            <pc:sldMk cId="741071398" sldId="357"/>
            <ac:picMk id="2" creationId="{8D57656D-1F39-56B4-6463-439B0D7523C5}"/>
          </ac:picMkLst>
        </pc:picChg>
        <pc:picChg chg="del">
          <ac:chgData name="dan suissa" userId="05615ec881a533bb" providerId="LiveId" clId="{80437EEC-EDB6-429D-982E-056B27D7E808}" dt="2024-07-08T12:28:59.208" v="3969" actId="478"/>
          <ac:picMkLst>
            <pc:docMk/>
            <pc:sldMk cId="741071398" sldId="357"/>
            <ac:picMk id="2" creationId="{EC1AA83D-33F4-E33C-255A-DCF2B4A4E6CD}"/>
          </ac:picMkLst>
        </pc:picChg>
        <pc:picChg chg="add del mod ord modCrop">
          <ac:chgData name="dan suissa" userId="05615ec881a533bb" providerId="LiveId" clId="{80437EEC-EDB6-429D-982E-056B27D7E808}" dt="2024-07-15T07:25:22.811" v="10191" actId="478"/>
          <ac:picMkLst>
            <pc:docMk/>
            <pc:sldMk cId="741071398" sldId="357"/>
            <ac:picMk id="3" creationId="{00569C34-661A-B19D-BDE7-92FF52968A1E}"/>
          </ac:picMkLst>
        </pc:picChg>
        <pc:picChg chg="add mod ord modCrop">
          <ac:chgData name="dan suissa" userId="05615ec881a533bb" providerId="LiveId" clId="{80437EEC-EDB6-429D-982E-056B27D7E808}" dt="2024-08-04T17:20:29.489" v="18502" actId="1076"/>
          <ac:picMkLst>
            <pc:docMk/>
            <pc:sldMk cId="741071398" sldId="357"/>
            <ac:picMk id="5" creationId="{C44828F7-8D1E-2F2E-1BAC-482D61E2C09C}"/>
          </ac:picMkLst>
        </pc:picChg>
        <pc:picChg chg="del">
          <ac:chgData name="dan suissa" userId="05615ec881a533bb" providerId="LiveId" clId="{80437EEC-EDB6-429D-982E-056B27D7E808}" dt="2024-07-08T12:34:55.479" v="4230" actId="478"/>
          <ac:picMkLst>
            <pc:docMk/>
            <pc:sldMk cId="741071398" sldId="357"/>
            <ac:picMk id="6" creationId="{C98069F9-D00E-1216-DA1E-288A9814E9F9}"/>
          </ac:picMkLst>
        </pc:picChg>
        <pc:picChg chg="add del mod modCrop">
          <ac:chgData name="dan suissa" userId="05615ec881a533bb" providerId="LiveId" clId="{80437EEC-EDB6-429D-982E-056B27D7E808}" dt="2024-07-15T09:53:03.439" v="10590" actId="478"/>
          <ac:picMkLst>
            <pc:docMk/>
            <pc:sldMk cId="741071398" sldId="357"/>
            <ac:picMk id="11" creationId="{2988AD75-986A-406E-9F2F-7BADB75A1637}"/>
          </ac:picMkLst>
        </pc:picChg>
        <pc:picChg chg="add mod ord modCrop">
          <ac:chgData name="dan suissa" userId="05615ec881a533bb" providerId="LiveId" clId="{80437EEC-EDB6-429D-982E-056B27D7E808}" dt="2024-08-04T17:20:26.220" v="18501" actId="1076"/>
          <ac:picMkLst>
            <pc:docMk/>
            <pc:sldMk cId="741071398" sldId="357"/>
            <ac:picMk id="15" creationId="{691E3799-4763-0AB1-C3D3-F9FF3F893015}"/>
          </ac:picMkLst>
        </pc:picChg>
        <pc:picChg chg="add del mod ord modCrop">
          <ac:chgData name="dan suissa" userId="05615ec881a533bb" providerId="LiveId" clId="{80437EEC-EDB6-429D-982E-056B27D7E808}" dt="2024-07-15T09:53:02.385" v="10589" actId="478"/>
          <ac:picMkLst>
            <pc:docMk/>
            <pc:sldMk cId="741071398" sldId="357"/>
            <ac:picMk id="16" creationId="{F29CC51C-37BD-69C5-0932-2E6EFA168517}"/>
          </ac:picMkLst>
        </pc:picChg>
        <pc:picChg chg="del">
          <ac:chgData name="dan suissa" userId="05615ec881a533bb" providerId="LiveId" clId="{80437EEC-EDB6-429D-982E-056B27D7E808}" dt="2024-07-08T12:37:11.995" v="4250" actId="478"/>
          <ac:picMkLst>
            <pc:docMk/>
            <pc:sldMk cId="741071398" sldId="357"/>
            <ac:picMk id="17" creationId="{8F1AC2E4-7335-84CF-8E1C-19E38AE7D897}"/>
          </ac:picMkLst>
        </pc:picChg>
        <pc:cxnChg chg="del">
          <ac:chgData name="dan suissa" userId="05615ec881a533bb" providerId="LiveId" clId="{80437EEC-EDB6-429D-982E-056B27D7E808}" dt="2024-07-15T09:23:21.350" v="10378" actId="478"/>
          <ac:cxnSpMkLst>
            <pc:docMk/>
            <pc:sldMk cId="741071398" sldId="357"/>
            <ac:cxnSpMk id="7" creationId="{57CAFBAF-6AFD-44BA-9791-B7703983ED48}"/>
          </ac:cxnSpMkLst>
        </pc:cxnChg>
        <pc:cxnChg chg="del mod">
          <ac:chgData name="dan suissa" userId="05615ec881a533bb" providerId="LiveId" clId="{80437EEC-EDB6-429D-982E-056B27D7E808}" dt="2024-07-15T09:23:25.274" v="10380" actId="478"/>
          <ac:cxnSpMkLst>
            <pc:docMk/>
            <pc:sldMk cId="741071398" sldId="357"/>
            <ac:cxnSpMk id="8" creationId="{FFD43BB4-1DC4-4BF0-B8A6-18F8FE5A4936}"/>
          </ac:cxnSpMkLst>
        </pc:cxnChg>
        <pc:cxnChg chg="del mod">
          <ac:chgData name="dan suissa" userId="05615ec881a533bb" providerId="LiveId" clId="{80437EEC-EDB6-429D-982E-056B27D7E808}" dt="2024-07-15T09:23:22.591" v="10379" actId="478"/>
          <ac:cxnSpMkLst>
            <pc:docMk/>
            <pc:sldMk cId="741071398" sldId="357"/>
            <ac:cxnSpMk id="9" creationId="{0C87322E-1181-4781-BDC6-9049F51DBB8C}"/>
          </ac:cxnSpMkLst>
        </pc:cxnChg>
      </pc:sldChg>
      <pc:sldChg chg="addSp delSp modSp add del mod">
        <pc:chgData name="dan suissa" userId="05615ec881a533bb" providerId="LiveId" clId="{80437EEC-EDB6-429D-982E-056B27D7E808}" dt="2024-07-15T10:05:40.163" v="10854" actId="47"/>
        <pc:sldMkLst>
          <pc:docMk/>
          <pc:sldMk cId="1316499902" sldId="358"/>
        </pc:sldMkLst>
        <pc:spChg chg="add del mod">
          <ac:chgData name="dan suissa" userId="05615ec881a533bb" providerId="LiveId" clId="{80437EEC-EDB6-429D-982E-056B27D7E808}" dt="2024-07-15T07:27:35.917" v="10214" actId="478"/>
          <ac:spMkLst>
            <pc:docMk/>
            <pc:sldMk cId="1316499902" sldId="358"/>
            <ac:spMk id="2" creationId="{A3E74EA6-FC7D-4512-1562-F24A33C1EEF5}"/>
          </ac:spMkLst>
        </pc:spChg>
        <pc:spChg chg="add del mod">
          <ac:chgData name="dan suissa" userId="05615ec881a533bb" providerId="LiveId" clId="{80437EEC-EDB6-429D-982E-056B27D7E808}" dt="2024-07-15T07:27:41.153" v="10217" actId="478"/>
          <ac:spMkLst>
            <pc:docMk/>
            <pc:sldMk cId="1316499902" sldId="358"/>
            <ac:spMk id="4" creationId="{393B8C5C-4CE3-09A9-4387-CE8848578005}"/>
          </ac:spMkLst>
        </pc:spChg>
        <pc:spChg chg="del mod">
          <ac:chgData name="dan suissa" userId="05615ec881a533bb" providerId="LiveId" clId="{80437EEC-EDB6-429D-982E-056B27D7E808}" dt="2024-07-08T13:15:00.590" v="5228" actId="478"/>
          <ac:spMkLst>
            <pc:docMk/>
            <pc:sldMk cId="1316499902" sldId="358"/>
            <ac:spMk id="10" creationId="{A7A6AD93-3B35-7C9C-AB5F-A56D25EB7D2C}"/>
          </ac:spMkLst>
        </pc:spChg>
        <pc:spChg chg="mod">
          <ac:chgData name="dan suissa" userId="05615ec881a533bb" providerId="LiveId" clId="{80437EEC-EDB6-429D-982E-056B27D7E808}" dt="2024-07-15T09:23:51.108" v="10404" actId="1076"/>
          <ac:spMkLst>
            <pc:docMk/>
            <pc:sldMk cId="1316499902" sldId="358"/>
            <ac:spMk id="12" creationId="{F20D1328-287B-4F9E-9FD3-759906483827}"/>
          </ac:spMkLst>
        </pc:spChg>
        <pc:spChg chg="mod">
          <ac:chgData name="dan suissa" userId="05615ec881a533bb" providerId="LiveId" clId="{80437EEC-EDB6-429D-982E-056B27D7E808}" dt="2024-07-15T10:03:43.787" v="10819" actId="1076"/>
          <ac:spMkLst>
            <pc:docMk/>
            <pc:sldMk cId="1316499902" sldId="358"/>
            <ac:spMk id="13" creationId="{50FB38C4-3A2B-4CC2-B109-1E07E5A28DE0}"/>
          </ac:spMkLst>
        </pc:spChg>
        <pc:spChg chg="mod">
          <ac:chgData name="dan suissa" userId="05615ec881a533bb" providerId="LiveId" clId="{80437EEC-EDB6-429D-982E-056B27D7E808}" dt="2024-07-15T10:04:08.092" v="10845" actId="20577"/>
          <ac:spMkLst>
            <pc:docMk/>
            <pc:sldMk cId="1316499902" sldId="358"/>
            <ac:spMk id="14" creationId="{128C343C-7A38-43FF-9504-D29EDB85BC15}"/>
          </ac:spMkLst>
        </pc:spChg>
        <pc:picChg chg="del">
          <ac:chgData name="dan suissa" userId="05615ec881a533bb" providerId="LiveId" clId="{80437EEC-EDB6-429D-982E-056B27D7E808}" dt="2024-07-08T13:01:39.070" v="4602" actId="478"/>
          <ac:picMkLst>
            <pc:docMk/>
            <pc:sldMk cId="1316499902" sldId="358"/>
            <ac:picMk id="3" creationId="{00569C34-661A-B19D-BDE7-92FF52968A1E}"/>
          </ac:picMkLst>
        </pc:picChg>
        <pc:picChg chg="del">
          <ac:chgData name="dan suissa" userId="05615ec881a533bb" providerId="LiveId" clId="{80437EEC-EDB6-429D-982E-056B27D7E808}" dt="2024-07-08T13:05:57.186" v="4968" actId="478"/>
          <ac:picMkLst>
            <pc:docMk/>
            <pc:sldMk cId="1316499902" sldId="358"/>
            <ac:picMk id="5" creationId="{C44828F7-8D1E-2F2E-1BAC-482D61E2C09C}"/>
          </ac:picMkLst>
        </pc:picChg>
        <pc:picChg chg="add del mod">
          <ac:chgData name="dan suissa" userId="05615ec881a533bb" providerId="LiveId" clId="{80437EEC-EDB6-429D-982E-056B27D7E808}" dt="2024-07-15T07:27:38.687" v="10216" actId="478"/>
          <ac:picMkLst>
            <pc:docMk/>
            <pc:sldMk cId="1316499902" sldId="358"/>
            <ac:picMk id="6" creationId="{753A5EF0-5DBB-9567-7AB1-16C6D4B925DC}"/>
          </ac:picMkLst>
        </pc:picChg>
        <pc:picChg chg="del">
          <ac:chgData name="dan suissa" userId="05615ec881a533bb" providerId="LiveId" clId="{80437EEC-EDB6-429D-982E-056B27D7E808}" dt="2024-07-08T13:05:59.702" v="4970" actId="478"/>
          <ac:picMkLst>
            <pc:docMk/>
            <pc:sldMk cId="1316499902" sldId="358"/>
            <ac:picMk id="11" creationId="{2988AD75-986A-406E-9F2F-7BADB75A1637}"/>
          </ac:picMkLst>
        </pc:picChg>
        <pc:picChg chg="del">
          <ac:chgData name="dan suissa" userId="05615ec881a533bb" providerId="LiveId" clId="{80437EEC-EDB6-429D-982E-056B27D7E808}" dt="2024-07-08T13:05:58.341" v="4969" actId="478"/>
          <ac:picMkLst>
            <pc:docMk/>
            <pc:sldMk cId="1316499902" sldId="358"/>
            <ac:picMk id="15" creationId="{691E3799-4763-0AB1-C3D3-F9FF3F893015}"/>
          </ac:picMkLst>
        </pc:picChg>
        <pc:picChg chg="del">
          <ac:chgData name="dan suissa" userId="05615ec881a533bb" providerId="LiveId" clId="{80437EEC-EDB6-429D-982E-056B27D7E808}" dt="2024-07-08T13:06:03.255" v="4972" actId="478"/>
          <ac:picMkLst>
            <pc:docMk/>
            <pc:sldMk cId="1316499902" sldId="358"/>
            <ac:picMk id="16" creationId="{F29CC51C-37BD-69C5-0932-2E6EFA168517}"/>
          </ac:picMkLst>
        </pc:picChg>
        <pc:picChg chg="add del mod modCrop">
          <ac:chgData name="dan suissa" userId="05615ec881a533bb" providerId="LiveId" clId="{80437EEC-EDB6-429D-982E-056B27D7E808}" dt="2024-07-15T07:27:37.253" v="10215" actId="478"/>
          <ac:picMkLst>
            <pc:docMk/>
            <pc:sldMk cId="1316499902" sldId="358"/>
            <ac:picMk id="17" creationId="{9C0B9FA0-3D47-3CC1-EF08-89E1A1699848}"/>
          </ac:picMkLst>
        </pc:picChg>
        <pc:cxnChg chg="del mod">
          <ac:chgData name="dan suissa" userId="05615ec881a533bb" providerId="LiveId" clId="{80437EEC-EDB6-429D-982E-056B27D7E808}" dt="2024-07-15T09:23:44.407" v="10402" actId="478"/>
          <ac:cxnSpMkLst>
            <pc:docMk/>
            <pc:sldMk cId="1316499902" sldId="358"/>
            <ac:cxnSpMk id="7" creationId="{57CAFBAF-6AFD-44BA-9791-B7703983ED48}"/>
          </ac:cxnSpMkLst>
        </pc:cxnChg>
        <pc:cxnChg chg="del mod">
          <ac:chgData name="dan suissa" userId="05615ec881a533bb" providerId="LiveId" clId="{80437EEC-EDB6-429D-982E-056B27D7E808}" dt="2024-07-15T07:27:46.964" v="10218" actId="478"/>
          <ac:cxnSpMkLst>
            <pc:docMk/>
            <pc:sldMk cId="1316499902" sldId="358"/>
            <ac:cxnSpMk id="8" creationId="{FFD43BB4-1DC4-4BF0-B8A6-18F8FE5A4936}"/>
          </ac:cxnSpMkLst>
        </pc:cxnChg>
        <pc:cxnChg chg="del mod">
          <ac:chgData name="dan suissa" userId="05615ec881a533bb" providerId="LiveId" clId="{80437EEC-EDB6-429D-982E-056B27D7E808}" dt="2024-07-15T09:23:47.019" v="10403" actId="478"/>
          <ac:cxnSpMkLst>
            <pc:docMk/>
            <pc:sldMk cId="1316499902" sldId="358"/>
            <ac:cxnSpMk id="9" creationId="{0C87322E-1181-4781-BDC6-9049F51DBB8C}"/>
          </ac:cxnSpMkLst>
        </pc:cxnChg>
      </pc:sldChg>
      <pc:sldChg chg="modSp add del mod">
        <pc:chgData name="dan suissa" userId="05615ec881a533bb" providerId="LiveId" clId="{80437EEC-EDB6-429D-982E-056B27D7E808}" dt="2024-07-08T12:59:19.504" v="4421" actId="2890"/>
        <pc:sldMkLst>
          <pc:docMk/>
          <pc:sldMk cId="2321111701" sldId="358"/>
        </pc:sldMkLst>
        <pc:spChg chg="mod">
          <ac:chgData name="dan suissa" userId="05615ec881a533bb" providerId="LiveId" clId="{80437EEC-EDB6-429D-982E-056B27D7E808}" dt="2024-07-08T12:59:18.900" v="4420" actId="20577"/>
          <ac:spMkLst>
            <pc:docMk/>
            <pc:sldMk cId="2321111701" sldId="358"/>
            <ac:spMk id="12" creationId="{F20D1328-287B-4F9E-9FD3-759906483827}"/>
          </ac:spMkLst>
        </pc:spChg>
      </pc:sldChg>
      <pc:sldChg chg="addSp delSp modSp add mod ord">
        <pc:chgData name="dan suissa" userId="05615ec881a533bb" providerId="LiveId" clId="{80437EEC-EDB6-429D-982E-056B27D7E808}" dt="2024-08-23T07:39:53.769" v="27937" actId="20577"/>
        <pc:sldMkLst>
          <pc:docMk/>
          <pc:sldMk cId="1808206402" sldId="359"/>
        </pc:sldMkLst>
        <pc:spChg chg="add mod ord">
          <ac:chgData name="dan suissa" userId="05615ec881a533bb" providerId="LiveId" clId="{80437EEC-EDB6-429D-982E-056B27D7E808}" dt="2024-08-21T19:17:19.024" v="24316" actId="20577"/>
          <ac:spMkLst>
            <pc:docMk/>
            <pc:sldMk cId="1808206402" sldId="359"/>
            <ac:spMk id="2" creationId="{550DE98C-AB81-C47C-86BC-6CD282768869}"/>
          </ac:spMkLst>
        </pc:spChg>
        <pc:spChg chg="add del mod">
          <ac:chgData name="dan suissa" userId="05615ec881a533bb" providerId="LiveId" clId="{80437EEC-EDB6-429D-982E-056B27D7E808}" dt="2024-07-09T13:29:31.688" v="9516" actId="478"/>
          <ac:spMkLst>
            <pc:docMk/>
            <pc:sldMk cId="1808206402" sldId="359"/>
            <ac:spMk id="5" creationId="{37FA9A36-7A6F-F32D-98AA-1913FB121A61}"/>
          </ac:spMkLst>
        </pc:spChg>
        <pc:spChg chg="add del mod">
          <ac:chgData name="dan suissa" userId="05615ec881a533bb" providerId="LiveId" clId="{80437EEC-EDB6-429D-982E-056B27D7E808}" dt="2024-07-09T13:29:35.108" v="9517" actId="478"/>
          <ac:spMkLst>
            <pc:docMk/>
            <pc:sldMk cId="1808206402" sldId="359"/>
            <ac:spMk id="10" creationId="{1039DCE2-BF48-3AE3-3C17-8D16A802E2DE}"/>
          </ac:spMkLst>
        </pc:spChg>
        <pc:spChg chg="del mod">
          <ac:chgData name="dan suissa" userId="05615ec881a533bb" providerId="LiveId" clId="{80437EEC-EDB6-429D-982E-056B27D7E808}" dt="2024-08-04T17:13:39.055" v="18220" actId="478"/>
          <ac:spMkLst>
            <pc:docMk/>
            <pc:sldMk cId="1808206402" sldId="359"/>
            <ac:spMk id="12" creationId="{F20D1328-287B-4F9E-9FD3-759906483827}"/>
          </ac:spMkLst>
        </pc:spChg>
        <pc:spChg chg="mod">
          <ac:chgData name="dan suissa" userId="05615ec881a533bb" providerId="LiveId" clId="{80437EEC-EDB6-429D-982E-056B27D7E808}" dt="2024-08-23T07:39:53.769" v="27937" actId="20577"/>
          <ac:spMkLst>
            <pc:docMk/>
            <pc:sldMk cId="1808206402" sldId="359"/>
            <ac:spMk id="13" creationId="{50FB38C4-3A2B-4CC2-B109-1E07E5A28DE0}"/>
          </ac:spMkLst>
        </pc:spChg>
        <pc:spChg chg="del mod">
          <ac:chgData name="dan suissa" userId="05615ec881a533bb" providerId="LiveId" clId="{80437EEC-EDB6-429D-982E-056B27D7E808}" dt="2024-07-08T13:30:10.009" v="5949" actId="478"/>
          <ac:spMkLst>
            <pc:docMk/>
            <pc:sldMk cId="1808206402" sldId="359"/>
            <ac:spMk id="14" creationId="{128C343C-7A38-43FF-9504-D29EDB85BC15}"/>
          </ac:spMkLst>
        </pc:spChg>
        <pc:spChg chg="del">
          <ac:chgData name="dan suissa" userId="05615ec881a533bb" providerId="LiveId" clId="{80437EEC-EDB6-429D-982E-056B27D7E808}" dt="2024-07-08T13:28:16.587" v="5937" actId="478"/>
          <ac:spMkLst>
            <pc:docMk/>
            <pc:sldMk cId="1808206402" sldId="359"/>
            <ac:spMk id="18" creationId="{9794C4F3-65F6-41FB-8E9F-B27CAF5BAAC0}"/>
          </ac:spMkLst>
        </pc:spChg>
        <pc:picChg chg="add del mod modCrop">
          <ac:chgData name="dan suissa" userId="05615ec881a533bb" providerId="LiveId" clId="{80437EEC-EDB6-429D-982E-056B27D7E808}" dt="2024-07-09T13:28:53.956" v="9504" actId="478"/>
          <ac:picMkLst>
            <pc:docMk/>
            <pc:sldMk cId="1808206402" sldId="359"/>
            <ac:picMk id="3" creationId="{C6669722-CA9A-5D0F-8796-38578005B75E}"/>
          </ac:picMkLst>
        </pc:picChg>
        <pc:picChg chg="add mod ord modCrop">
          <ac:chgData name="dan suissa" userId="05615ec881a533bb" providerId="LiveId" clId="{80437EEC-EDB6-429D-982E-056B27D7E808}" dt="2024-08-22T07:46:25.981" v="24944" actId="14100"/>
          <ac:picMkLst>
            <pc:docMk/>
            <pc:sldMk cId="1808206402" sldId="359"/>
            <ac:picMk id="4" creationId="{9BFB09BE-B9E1-4B9B-4A73-D904F3465A9C}"/>
          </ac:picMkLst>
        </pc:picChg>
        <pc:picChg chg="del">
          <ac:chgData name="dan suissa" userId="05615ec881a533bb" providerId="LiveId" clId="{80437EEC-EDB6-429D-982E-056B27D7E808}" dt="2024-07-08T13:27:22.919" v="5835" actId="478"/>
          <ac:picMkLst>
            <pc:docMk/>
            <pc:sldMk cId="1808206402" sldId="359"/>
            <ac:picMk id="6" creationId="{CEF9D6ED-9D7A-26A4-EE55-15BD4E7A113C}"/>
          </ac:picMkLst>
        </pc:picChg>
        <pc:picChg chg="add del mod modCrop">
          <ac:chgData name="dan suissa" userId="05615ec881a533bb" providerId="LiveId" clId="{80437EEC-EDB6-429D-982E-056B27D7E808}" dt="2024-07-09T13:28:56.079" v="9505" actId="478"/>
          <ac:picMkLst>
            <pc:docMk/>
            <pc:sldMk cId="1808206402" sldId="359"/>
            <ac:picMk id="11" creationId="{E519B8C3-CABA-EB48-B98F-BD36F5EBD196}"/>
          </ac:picMkLst>
        </pc:picChg>
        <pc:picChg chg="add del mod modCrop">
          <ac:chgData name="dan suissa" userId="05615ec881a533bb" providerId="LiveId" clId="{80437EEC-EDB6-429D-982E-056B27D7E808}" dt="2024-07-09T13:28:13.980" v="9495" actId="478"/>
          <ac:picMkLst>
            <pc:docMk/>
            <pc:sldMk cId="1808206402" sldId="359"/>
            <ac:picMk id="14" creationId="{7ABAF077-9962-B60C-94DA-092D7B4ACC85}"/>
          </ac:picMkLst>
        </pc:picChg>
        <pc:picChg chg="add del mod modCrop">
          <ac:chgData name="dan suissa" userId="05615ec881a533bb" providerId="LiveId" clId="{80437EEC-EDB6-429D-982E-056B27D7E808}" dt="2024-07-09T12:16:02.019" v="9476" actId="478"/>
          <ac:picMkLst>
            <pc:docMk/>
            <pc:sldMk cId="1808206402" sldId="359"/>
            <ac:picMk id="15" creationId="{E85774AB-22DA-4314-BF62-828662C2849F}"/>
          </ac:picMkLst>
        </pc:picChg>
        <pc:picChg chg="add del mod modCrop">
          <ac:chgData name="dan suissa" userId="05615ec881a533bb" providerId="LiveId" clId="{80437EEC-EDB6-429D-982E-056B27D7E808}" dt="2024-07-09T12:14:14.434" v="9467" actId="478"/>
          <ac:picMkLst>
            <pc:docMk/>
            <pc:sldMk cId="1808206402" sldId="359"/>
            <ac:picMk id="16" creationId="{9CD04385-CE57-16A5-056C-B052933F7E52}"/>
          </ac:picMkLst>
        </pc:picChg>
        <pc:picChg chg="add mod modCrop">
          <ac:chgData name="dan suissa" userId="05615ec881a533bb" providerId="LiveId" clId="{80437EEC-EDB6-429D-982E-056B27D7E808}" dt="2024-08-04T17:13:53.641" v="18245" actId="1076"/>
          <ac:picMkLst>
            <pc:docMk/>
            <pc:sldMk cId="1808206402" sldId="359"/>
            <ac:picMk id="18" creationId="{73B64ACD-8B1B-0851-4AB9-2021946471CD}"/>
          </ac:picMkLst>
        </pc:picChg>
        <pc:picChg chg="add mod">
          <ac:chgData name="dan suissa" userId="05615ec881a533bb" providerId="LiveId" clId="{80437EEC-EDB6-429D-982E-056B27D7E808}" dt="2024-07-09T13:32:21.367" v="9554" actId="14100"/>
          <ac:picMkLst>
            <pc:docMk/>
            <pc:sldMk cId="1808206402" sldId="359"/>
            <ac:picMk id="22" creationId="{907C8225-014C-BC6A-C3E1-40922708BA81}"/>
          </ac:picMkLst>
        </pc:picChg>
        <pc:cxnChg chg="del">
          <ac:chgData name="dan suissa" userId="05615ec881a533bb" providerId="LiveId" clId="{80437EEC-EDB6-429D-982E-056B27D7E808}" dt="2024-07-15T09:24:25.054" v="10421" actId="478"/>
          <ac:cxnSpMkLst>
            <pc:docMk/>
            <pc:sldMk cId="1808206402" sldId="359"/>
            <ac:cxnSpMk id="7" creationId="{57CAFBAF-6AFD-44BA-9791-B7703983ED48}"/>
          </ac:cxnSpMkLst>
        </pc:cxnChg>
        <pc:cxnChg chg="del mod">
          <ac:chgData name="dan suissa" userId="05615ec881a533bb" providerId="LiveId" clId="{80437EEC-EDB6-429D-982E-056B27D7E808}" dt="2024-07-15T09:24:32.194" v="10423" actId="478"/>
          <ac:cxnSpMkLst>
            <pc:docMk/>
            <pc:sldMk cId="1808206402" sldId="359"/>
            <ac:cxnSpMk id="8" creationId="{FFD43BB4-1DC4-4BF0-B8A6-18F8FE5A4936}"/>
          </ac:cxnSpMkLst>
        </pc:cxnChg>
        <pc:cxnChg chg="del mod">
          <ac:chgData name="dan suissa" userId="05615ec881a533bb" providerId="LiveId" clId="{80437EEC-EDB6-429D-982E-056B27D7E808}" dt="2024-07-15T09:24:27.988" v="10422" actId="478"/>
          <ac:cxnSpMkLst>
            <pc:docMk/>
            <pc:sldMk cId="1808206402" sldId="359"/>
            <ac:cxnSpMk id="9" creationId="{0C87322E-1181-4781-BDC6-9049F51DBB8C}"/>
          </ac:cxnSpMkLst>
        </pc:cxnChg>
      </pc:sldChg>
      <pc:sldChg chg="addSp delSp modSp add mod ord">
        <pc:chgData name="dan suissa" userId="05615ec881a533bb" providerId="LiveId" clId="{80437EEC-EDB6-429D-982E-056B27D7E808}" dt="2024-08-22T07:48:20.731" v="25062" actId="20577"/>
        <pc:sldMkLst>
          <pc:docMk/>
          <pc:sldMk cId="3619528558" sldId="360"/>
        </pc:sldMkLst>
        <pc:spChg chg="del mod">
          <ac:chgData name="dan suissa" userId="05615ec881a533bb" providerId="LiveId" clId="{80437EEC-EDB6-429D-982E-056B27D7E808}" dt="2024-07-31T11:05:39.613" v="13492" actId="478"/>
          <ac:spMkLst>
            <pc:docMk/>
            <pc:sldMk cId="3619528558" sldId="360"/>
            <ac:spMk id="2" creationId="{A3E74EA6-FC7D-4512-1562-F24A33C1EEF5}"/>
          </ac:spMkLst>
        </pc:spChg>
        <pc:spChg chg="add del mod">
          <ac:chgData name="dan suissa" userId="05615ec881a533bb" providerId="LiveId" clId="{80437EEC-EDB6-429D-982E-056B27D7E808}" dt="2024-07-31T11:05:37.553" v="13491" actId="478"/>
          <ac:spMkLst>
            <pc:docMk/>
            <pc:sldMk cId="3619528558" sldId="360"/>
            <ac:spMk id="3" creationId="{C386F154-3E77-FFD4-39BF-5CFD93B63727}"/>
          </ac:spMkLst>
        </pc:spChg>
        <pc:spChg chg="add mod ord">
          <ac:chgData name="dan suissa" userId="05615ec881a533bb" providerId="LiveId" clId="{80437EEC-EDB6-429D-982E-056B27D7E808}" dt="2024-07-31T12:57:42.809" v="15226" actId="14100"/>
          <ac:spMkLst>
            <pc:docMk/>
            <pc:sldMk cId="3619528558" sldId="360"/>
            <ac:spMk id="4" creationId="{2683CC40-9EE3-8E13-CD9F-D0D70C12DDA1}"/>
          </ac:spMkLst>
        </pc:spChg>
        <pc:spChg chg="del mod">
          <ac:chgData name="dan suissa" userId="05615ec881a533bb" providerId="LiveId" clId="{80437EEC-EDB6-429D-982E-056B27D7E808}" dt="2024-07-08T13:48:24.891" v="6333" actId="478"/>
          <ac:spMkLst>
            <pc:docMk/>
            <pc:sldMk cId="3619528558" sldId="360"/>
            <ac:spMk id="4" creationId="{393B8C5C-4CE3-09A9-4387-CE8848578005}"/>
          </ac:spMkLst>
        </pc:spChg>
        <pc:spChg chg="mod">
          <ac:chgData name="dan suissa" userId="05615ec881a533bb" providerId="LiveId" clId="{80437EEC-EDB6-429D-982E-056B27D7E808}" dt="2024-08-21T19:18:17.155" v="24350" actId="20577"/>
          <ac:spMkLst>
            <pc:docMk/>
            <pc:sldMk cId="3619528558" sldId="360"/>
            <ac:spMk id="12" creationId="{F20D1328-287B-4F9E-9FD3-759906483827}"/>
          </ac:spMkLst>
        </pc:spChg>
        <pc:spChg chg="mod">
          <ac:chgData name="dan suissa" userId="05615ec881a533bb" providerId="LiveId" clId="{80437EEC-EDB6-429D-982E-056B27D7E808}" dt="2024-08-22T07:48:20.731" v="25062" actId="20577"/>
          <ac:spMkLst>
            <pc:docMk/>
            <pc:sldMk cId="3619528558" sldId="360"/>
            <ac:spMk id="13" creationId="{50FB38C4-3A2B-4CC2-B109-1E07E5A28DE0}"/>
          </ac:spMkLst>
        </pc:spChg>
        <pc:spChg chg="del mod">
          <ac:chgData name="dan suissa" userId="05615ec881a533bb" providerId="LiveId" clId="{80437EEC-EDB6-429D-982E-056B27D7E808}" dt="2024-07-15T10:16:49.401" v="11007" actId="478"/>
          <ac:spMkLst>
            <pc:docMk/>
            <pc:sldMk cId="3619528558" sldId="360"/>
            <ac:spMk id="14" creationId="{128C343C-7A38-43FF-9504-D29EDB85BC15}"/>
          </ac:spMkLst>
        </pc:spChg>
        <pc:picChg chg="del">
          <ac:chgData name="dan suissa" userId="05615ec881a533bb" providerId="LiveId" clId="{80437EEC-EDB6-429D-982E-056B27D7E808}" dt="2024-07-08T13:48:27.192" v="6335" actId="478"/>
          <ac:picMkLst>
            <pc:docMk/>
            <pc:sldMk cId="3619528558" sldId="360"/>
            <ac:picMk id="6" creationId="{753A5EF0-5DBB-9567-7AB1-16C6D4B925DC}"/>
          </ac:picMkLst>
        </pc:picChg>
        <pc:picChg chg="add del mod">
          <ac:chgData name="dan suissa" userId="05615ec881a533bb" providerId="LiveId" clId="{80437EEC-EDB6-429D-982E-056B27D7E808}" dt="2024-07-09T07:48:12.422" v="6960" actId="478"/>
          <ac:picMkLst>
            <pc:docMk/>
            <pc:sldMk cId="3619528558" sldId="360"/>
            <ac:picMk id="6" creationId="{A1474C4A-04AA-E980-9CA5-56651C783A1D}"/>
          </ac:picMkLst>
        </pc:picChg>
        <pc:picChg chg="add del mod modCrop">
          <ac:chgData name="dan suissa" userId="05615ec881a533bb" providerId="LiveId" clId="{80437EEC-EDB6-429D-982E-056B27D7E808}" dt="2024-07-31T11:05:34.872" v="13490" actId="478"/>
          <ac:picMkLst>
            <pc:docMk/>
            <pc:sldMk cId="3619528558" sldId="360"/>
            <ac:picMk id="11" creationId="{DECDA257-CE03-3FA6-5403-F9CBA31D35C0}"/>
          </ac:picMkLst>
        </pc:picChg>
        <pc:picChg chg="del">
          <ac:chgData name="dan suissa" userId="05615ec881a533bb" providerId="LiveId" clId="{80437EEC-EDB6-429D-982E-056B27D7E808}" dt="2024-07-08T13:48:26.188" v="6334" actId="478"/>
          <ac:picMkLst>
            <pc:docMk/>
            <pc:sldMk cId="3619528558" sldId="360"/>
            <ac:picMk id="17" creationId="{9C0B9FA0-3D47-3CC1-EF08-89E1A1699848}"/>
          </ac:picMkLst>
        </pc:picChg>
        <pc:cxnChg chg="del mod">
          <ac:chgData name="dan suissa" userId="05615ec881a533bb" providerId="LiveId" clId="{80437EEC-EDB6-429D-982E-056B27D7E808}" dt="2024-07-15T09:24:57.325" v="10438" actId="478"/>
          <ac:cxnSpMkLst>
            <pc:docMk/>
            <pc:sldMk cId="3619528558" sldId="360"/>
            <ac:cxnSpMk id="7" creationId="{57CAFBAF-6AFD-44BA-9791-B7703983ED48}"/>
          </ac:cxnSpMkLst>
        </pc:cxnChg>
        <pc:cxnChg chg="del mod">
          <ac:chgData name="dan suissa" userId="05615ec881a533bb" providerId="LiveId" clId="{80437EEC-EDB6-429D-982E-056B27D7E808}" dt="2024-07-15T09:24:52.576" v="10436" actId="478"/>
          <ac:cxnSpMkLst>
            <pc:docMk/>
            <pc:sldMk cId="3619528558" sldId="360"/>
            <ac:cxnSpMk id="8" creationId="{FFD43BB4-1DC4-4BF0-B8A6-18F8FE5A4936}"/>
          </ac:cxnSpMkLst>
        </pc:cxnChg>
        <pc:cxnChg chg="del mod">
          <ac:chgData name="dan suissa" userId="05615ec881a533bb" providerId="LiveId" clId="{80437EEC-EDB6-429D-982E-056B27D7E808}" dt="2024-07-15T09:24:50.800" v="10435" actId="478"/>
          <ac:cxnSpMkLst>
            <pc:docMk/>
            <pc:sldMk cId="3619528558" sldId="360"/>
            <ac:cxnSpMk id="9" creationId="{0C87322E-1181-4781-BDC6-9049F51DBB8C}"/>
          </ac:cxnSpMkLst>
        </pc:cxnChg>
      </pc:sldChg>
      <pc:sldChg chg="addSp delSp modSp add del mod ord">
        <pc:chgData name="dan suissa" userId="05615ec881a533bb" providerId="LiveId" clId="{80437EEC-EDB6-429D-982E-056B27D7E808}" dt="2024-07-31T12:33:00.816" v="14839" actId="47"/>
        <pc:sldMkLst>
          <pc:docMk/>
          <pc:sldMk cId="2727669070" sldId="361"/>
        </pc:sldMkLst>
        <pc:spChg chg="mod">
          <ac:chgData name="dan suissa" userId="05615ec881a533bb" providerId="LiveId" clId="{80437EEC-EDB6-429D-982E-056B27D7E808}" dt="2024-07-15T10:19:04.128" v="11030" actId="1076"/>
          <ac:spMkLst>
            <pc:docMk/>
            <pc:sldMk cId="2727669070" sldId="361"/>
            <ac:spMk id="5" creationId="{37FA9A36-7A6F-F32D-98AA-1913FB121A61}"/>
          </ac:spMkLst>
        </pc:spChg>
        <pc:spChg chg="del mod">
          <ac:chgData name="dan suissa" userId="05615ec881a533bb" providerId="LiveId" clId="{80437EEC-EDB6-429D-982E-056B27D7E808}" dt="2024-07-09T09:31:25.519" v="8077" actId="478"/>
          <ac:spMkLst>
            <pc:docMk/>
            <pc:sldMk cId="2727669070" sldId="361"/>
            <ac:spMk id="10" creationId="{1039DCE2-BF48-3AE3-3C17-8D16A802E2DE}"/>
          </ac:spMkLst>
        </pc:spChg>
        <pc:spChg chg="mod">
          <ac:chgData name="dan suissa" userId="05615ec881a533bb" providerId="LiveId" clId="{80437EEC-EDB6-429D-982E-056B27D7E808}" dt="2024-07-15T09:25:36.635" v="10466" actId="1076"/>
          <ac:spMkLst>
            <pc:docMk/>
            <pc:sldMk cId="2727669070" sldId="361"/>
            <ac:spMk id="12" creationId="{F20D1328-287B-4F9E-9FD3-759906483827}"/>
          </ac:spMkLst>
        </pc:spChg>
        <pc:spChg chg="del mod">
          <ac:chgData name="dan suissa" userId="05615ec881a533bb" providerId="LiveId" clId="{80437EEC-EDB6-429D-982E-056B27D7E808}" dt="2024-07-15T10:18:09.135" v="11019" actId="478"/>
          <ac:spMkLst>
            <pc:docMk/>
            <pc:sldMk cId="2727669070" sldId="361"/>
            <ac:spMk id="13" creationId="{50FB38C4-3A2B-4CC2-B109-1E07E5A28DE0}"/>
          </ac:spMkLst>
        </pc:spChg>
        <pc:spChg chg="add del mod">
          <ac:chgData name="dan suissa" userId="05615ec881a533bb" providerId="LiveId" clId="{80437EEC-EDB6-429D-982E-056B27D7E808}" dt="2024-07-09T09:42:01.878" v="8365" actId="478"/>
          <ac:spMkLst>
            <pc:docMk/>
            <pc:sldMk cId="2727669070" sldId="361"/>
            <ac:spMk id="20" creationId="{BFE5B75D-2975-1FF2-7529-FA69EB3ACC58}"/>
          </ac:spMkLst>
        </pc:spChg>
        <pc:spChg chg="add mod">
          <ac:chgData name="dan suissa" userId="05615ec881a533bb" providerId="LiveId" clId="{80437EEC-EDB6-429D-982E-056B27D7E808}" dt="2024-07-09T10:40:03.334" v="9313" actId="1076"/>
          <ac:spMkLst>
            <pc:docMk/>
            <pc:sldMk cId="2727669070" sldId="361"/>
            <ac:spMk id="26" creationId="{5771B69F-B337-AC1A-1760-3948AEFDAC3C}"/>
          </ac:spMkLst>
        </pc:spChg>
        <pc:spChg chg="add mod">
          <ac:chgData name="dan suissa" userId="05615ec881a533bb" providerId="LiveId" clId="{80437EEC-EDB6-429D-982E-056B27D7E808}" dt="2024-07-15T10:19:11.432" v="11032" actId="1076"/>
          <ac:spMkLst>
            <pc:docMk/>
            <pc:sldMk cId="2727669070" sldId="361"/>
            <ac:spMk id="27" creationId="{55F9EA9C-B4AE-3A96-F028-EE2834BF5F9B}"/>
          </ac:spMkLst>
        </pc:spChg>
        <pc:spChg chg="add mod">
          <ac:chgData name="dan suissa" userId="05615ec881a533bb" providerId="LiveId" clId="{80437EEC-EDB6-429D-982E-056B27D7E808}" dt="2024-07-15T10:18:20.125" v="11020" actId="1076"/>
          <ac:spMkLst>
            <pc:docMk/>
            <pc:sldMk cId="2727669070" sldId="361"/>
            <ac:spMk id="29" creationId="{FC74FECB-C6BF-2919-3846-94F6A7907D19}"/>
          </ac:spMkLst>
        </pc:spChg>
        <pc:graphicFrameChg chg="add del mod modGraphic">
          <ac:chgData name="dan suissa" userId="05615ec881a533bb" providerId="LiveId" clId="{80437EEC-EDB6-429D-982E-056B27D7E808}" dt="2024-07-09T09:09:34.096" v="7611" actId="478"/>
          <ac:graphicFrameMkLst>
            <pc:docMk/>
            <pc:sldMk cId="2727669070" sldId="361"/>
            <ac:graphicFrameMk id="3" creationId="{46635E59-BBDD-E3F2-ADAC-4EA739D53901}"/>
          </ac:graphicFrameMkLst>
        </pc:graphicFrameChg>
        <pc:graphicFrameChg chg="add del mod modGraphic">
          <ac:chgData name="dan suissa" userId="05615ec881a533bb" providerId="LiveId" clId="{80437EEC-EDB6-429D-982E-056B27D7E808}" dt="2024-07-09T09:11:50.606" v="7646" actId="478"/>
          <ac:graphicFrameMkLst>
            <pc:docMk/>
            <pc:sldMk cId="2727669070" sldId="361"/>
            <ac:graphicFrameMk id="6" creationId="{6F891D3A-348A-6E9F-549D-9CA7F70172BB}"/>
          </ac:graphicFrameMkLst>
        </pc:graphicFrameChg>
        <pc:graphicFrameChg chg="add mod modGraphic">
          <ac:chgData name="dan suissa" userId="05615ec881a533bb" providerId="LiveId" clId="{80437EEC-EDB6-429D-982E-056B27D7E808}" dt="2024-07-15T10:18:57.193" v="11028" actId="1076"/>
          <ac:graphicFrameMkLst>
            <pc:docMk/>
            <pc:sldMk cId="2727669070" sldId="361"/>
            <ac:graphicFrameMk id="14" creationId="{B8CD676A-163A-7A32-14E6-E1D3F983418B}"/>
          </ac:graphicFrameMkLst>
        </pc:graphicFrameChg>
        <pc:graphicFrameChg chg="add del mod modGraphic">
          <ac:chgData name="dan suissa" userId="05615ec881a533bb" providerId="LiveId" clId="{80437EEC-EDB6-429D-982E-056B27D7E808}" dt="2024-07-09T09:19:47.098" v="7787" actId="478"/>
          <ac:graphicFrameMkLst>
            <pc:docMk/>
            <pc:sldMk cId="2727669070" sldId="361"/>
            <ac:graphicFrameMk id="17" creationId="{2D04E8C8-32C4-A7FB-DFB4-E5AAB33974A9}"/>
          </ac:graphicFrameMkLst>
        </pc:graphicFrameChg>
        <pc:graphicFrameChg chg="add del mod">
          <ac:chgData name="dan suissa" userId="05615ec881a533bb" providerId="LiveId" clId="{80437EEC-EDB6-429D-982E-056B27D7E808}" dt="2024-07-09T09:17:25.376" v="7745" actId="478"/>
          <ac:graphicFrameMkLst>
            <pc:docMk/>
            <pc:sldMk cId="2727669070" sldId="361"/>
            <ac:graphicFrameMk id="18" creationId="{4BB8A8A5-DC68-1B39-571E-2411D0F59886}"/>
          </ac:graphicFrameMkLst>
        </pc:graphicFrameChg>
        <pc:graphicFrameChg chg="add mod modGraphic">
          <ac:chgData name="dan suissa" userId="05615ec881a533bb" providerId="LiveId" clId="{80437EEC-EDB6-429D-982E-056B27D7E808}" dt="2024-07-15T10:19:00.754" v="11029" actId="1076"/>
          <ac:graphicFrameMkLst>
            <pc:docMk/>
            <pc:sldMk cId="2727669070" sldId="361"/>
            <ac:graphicFrameMk id="19" creationId="{F83D5AD4-C44F-EF4B-8E8D-4A280C7E707F}"/>
          </ac:graphicFrameMkLst>
        </pc:graphicFrameChg>
        <pc:graphicFrameChg chg="add del mod modGraphic">
          <ac:chgData name="dan suissa" userId="05615ec881a533bb" providerId="LiveId" clId="{80437EEC-EDB6-429D-982E-056B27D7E808}" dt="2024-07-09T09:42:18.748" v="8368" actId="478"/>
          <ac:graphicFrameMkLst>
            <pc:docMk/>
            <pc:sldMk cId="2727669070" sldId="361"/>
            <ac:graphicFrameMk id="21" creationId="{F62E20E3-56B9-406B-AE20-23CA1BC0E325}"/>
          </ac:graphicFrameMkLst>
        </pc:graphicFrameChg>
        <pc:graphicFrameChg chg="add mod modGraphic">
          <ac:chgData name="dan suissa" userId="05615ec881a533bb" providerId="LiveId" clId="{80437EEC-EDB6-429D-982E-056B27D7E808}" dt="2024-07-15T10:19:15.755" v="11033" actId="1076"/>
          <ac:graphicFrameMkLst>
            <pc:docMk/>
            <pc:sldMk cId="2727669070" sldId="361"/>
            <ac:graphicFrameMk id="22" creationId="{72E97B48-1D86-B8DD-6FBB-B79C43166F8D}"/>
          </ac:graphicFrameMkLst>
        </pc:graphicFrameChg>
        <pc:graphicFrameChg chg="add mod modGraphic">
          <ac:chgData name="dan suissa" userId="05615ec881a533bb" providerId="LiveId" clId="{80437EEC-EDB6-429D-982E-056B27D7E808}" dt="2024-07-09T10:40:21.525" v="9317" actId="14100"/>
          <ac:graphicFrameMkLst>
            <pc:docMk/>
            <pc:sldMk cId="2727669070" sldId="361"/>
            <ac:graphicFrameMk id="23" creationId="{1D8380C6-7AE4-C946-F227-13DCADE8E5FC}"/>
          </ac:graphicFrameMkLst>
        </pc:graphicFrameChg>
        <pc:graphicFrameChg chg="add del mod modGraphic">
          <ac:chgData name="dan suissa" userId="05615ec881a533bb" providerId="LiveId" clId="{80437EEC-EDB6-429D-982E-056B27D7E808}" dt="2024-07-09T09:28:42.731" v="8052" actId="3680"/>
          <ac:graphicFrameMkLst>
            <pc:docMk/>
            <pc:sldMk cId="2727669070" sldId="361"/>
            <ac:graphicFrameMk id="24" creationId="{B0F6E85A-2330-E055-337C-21A29773B1A8}"/>
          </ac:graphicFrameMkLst>
        </pc:graphicFrameChg>
        <pc:graphicFrameChg chg="add mod modGraphic">
          <ac:chgData name="dan suissa" userId="05615ec881a533bb" providerId="LiveId" clId="{80437EEC-EDB6-429D-982E-056B27D7E808}" dt="2024-07-09T10:40:00.681" v="9312" actId="1076"/>
          <ac:graphicFrameMkLst>
            <pc:docMk/>
            <pc:sldMk cId="2727669070" sldId="361"/>
            <ac:graphicFrameMk id="25" creationId="{0545F90E-D1F0-4315-0BC0-284322A7AEC0}"/>
          </ac:graphicFrameMkLst>
        </pc:graphicFrameChg>
        <pc:graphicFrameChg chg="add mod modGraphic">
          <ac:chgData name="dan suissa" userId="05615ec881a533bb" providerId="LiveId" clId="{80437EEC-EDB6-429D-982E-056B27D7E808}" dt="2024-07-15T10:19:08.320" v="11031" actId="1076"/>
          <ac:graphicFrameMkLst>
            <pc:docMk/>
            <pc:sldMk cId="2727669070" sldId="361"/>
            <ac:graphicFrameMk id="28" creationId="{41AF62D0-1B8C-14A2-8FE8-F3B7A24E51E4}"/>
          </ac:graphicFrameMkLst>
        </pc:graphicFrameChg>
        <pc:picChg chg="del">
          <ac:chgData name="dan suissa" userId="05615ec881a533bb" providerId="LiveId" clId="{80437EEC-EDB6-429D-982E-056B27D7E808}" dt="2024-07-09T08:54:18.209" v="7527" actId="478"/>
          <ac:picMkLst>
            <pc:docMk/>
            <pc:sldMk cId="2727669070" sldId="361"/>
            <ac:picMk id="4" creationId="{9BFB09BE-B9E1-4B9B-4A73-D904F3465A9C}"/>
          </ac:picMkLst>
        </pc:picChg>
        <pc:picChg chg="del">
          <ac:chgData name="dan suissa" userId="05615ec881a533bb" providerId="LiveId" clId="{80437EEC-EDB6-429D-982E-056B27D7E808}" dt="2024-07-09T08:54:25.204" v="7530" actId="478"/>
          <ac:picMkLst>
            <pc:docMk/>
            <pc:sldMk cId="2727669070" sldId="361"/>
            <ac:picMk id="11" creationId="{E519B8C3-CABA-EB48-B98F-BD36F5EBD196}"/>
          </ac:picMkLst>
        </pc:picChg>
        <pc:picChg chg="del">
          <ac:chgData name="dan suissa" userId="05615ec881a533bb" providerId="LiveId" clId="{80437EEC-EDB6-429D-982E-056B27D7E808}" dt="2024-07-09T08:54:21.527" v="7529" actId="478"/>
          <ac:picMkLst>
            <pc:docMk/>
            <pc:sldMk cId="2727669070" sldId="361"/>
            <ac:picMk id="15" creationId="{E85774AB-22DA-4314-BF62-828662C2849F}"/>
          </ac:picMkLst>
        </pc:picChg>
        <pc:picChg chg="del">
          <ac:chgData name="dan suissa" userId="05615ec881a533bb" providerId="LiveId" clId="{80437EEC-EDB6-429D-982E-056B27D7E808}" dt="2024-07-09T08:54:19.848" v="7528" actId="478"/>
          <ac:picMkLst>
            <pc:docMk/>
            <pc:sldMk cId="2727669070" sldId="361"/>
            <ac:picMk id="16" creationId="{9CD04385-CE57-16A5-056C-B052933F7E52}"/>
          </ac:picMkLst>
        </pc:picChg>
        <pc:picChg chg="add del mod modCrop">
          <ac:chgData name="dan suissa" userId="05615ec881a533bb" providerId="LiveId" clId="{80437EEC-EDB6-429D-982E-056B27D7E808}" dt="2024-07-09T09:52:00.988" v="8416" actId="478"/>
          <ac:picMkLst>
            <pc:docMk/>
            <pc:sldMk cId="2727669070" sldId="361"/>
            <ac:picMk id="31" creationId="{D19D0350-3DBC-2CA1-0807-0B5328B2361C}"/>
          </ac:picMkLst>
        </pc:picChg>
        <pc:picChg chg="add mod">
          <ac:chgData name="dan suissa" userId="05615ec881a533bb" providerId="LiveId" clId="{80437EEC-EDB6-429D-982E-056B27D7E808}" dt="2024-07-15T10:18:23.416" v="11021" actId="14100"/>
          <ac:picMkLst>
            <pc:docMk/>
            <pc:sldMk cId="2727669070" sldId="361"/>
            <ac:picMk id="32" creationId="{E8901250-8DB8-567B-8D7B-D1A9C100A447}"/>
          </ac:picMkLst>
        </pc:picChg>
        <pc:cxnChg chg="del mod">
          <ac:chgData name="dan suissa" userId="05615ec881a533bb" providerId="LiveId" clId="{80437EEC-EDB6-429D-982E-056B27D7E808}" dt="2024-07-15T09:25:16.717" v="10451" actId="478"/>
          <ac:cxnSpMkLst>
            <pc:docMk/>
            <pc:sldMk cId="2727669070" sldId="361"/>
            <ac:cxnSpMk id="7" creationId="{57CAFBAF-6AFD-44BA-9791-B7703983ED48}"/>
          </ac:cxnSpMkLst>
        </pc:cxnChg>
        <pc:cxnChg chg="del mod">
          <ac:chgData name="dan suissa" userId="05615ec881a533bb" providerId="LiveId" clId="{80437EEC-EDB6-429D-982E-056B27D7E808}" dt="2024-07-15T09:25:21.363" v="10453" actId="478"/>
          <ac:cxnSpMkLst>
            <pc:docMk/>
            <pc:sldMk cId="2727669070" sldId="361"/>
            <ac:cxnSpMk id="8" creationId="{FFD43BB4-1DC4-4BF0-B8A6-18F8FE5A4936}"/>
          </ac:cxnSpMkLst>
        </pc:cxnChg>
        <pc:cxnChg chg="del mod">
          <ac:chgData name="dan suissa" userId="05615ec881a533bb" providerId="LiveId" clId="{80437EEC-EDB6-429D-982E-056B27D7E808}" dt="2024-07-15T09:25:17.994" v="10452" actId="478"/>
          <ac:cxnSpMkLst>
            <pc:docMk/>
            <pc:sldMk cId="2727669070" sldId="361"/>
            <ac:cxnSpMk id="9" creationId="{0C87322E-1181-4781-BDC6-9049F51DBB8C}"/>
          </ac:cxnSpMkLst>
        </pc:cxnChg>
      </pc:sldChg>
      <pc:sldChg chg="addSp delSp modSp add del mod ord">
        <pc:chgData name="dan suissa" userId="05615ec881a533bb" providerId="LiveId" clId="{80437EEC-EDB6-429D-982E-056B27D7E808}" dt="2024-07-31T12:55:54.162" v="15222" actId="47"/>
        <pc:sldMkLst>
          <pc:docMk/>
          <pc:sldMk cId="4111152222" sldId="362"/>
        </pc:sldMkLst>
        <pc:spChg chg="mod">
          <ac:chgData name="dan suissa" userId="05615ec881a533bb" providerId="LiveId" clId="{80437EEC-EDB6-429D-982E-056B27D7E808}" dt="2024-07-15T09:25:53.996" v="10480" actId="1076"/>
          <ac:spMkLst>
            <pc:docMk/>
            <pc:sldMk cId="4111152222" sldId="362"/>
            <ac:spMk id="12" creationId="{F20D1328-287B-4F9E-9FD3-759906483827}"/>
          </ac:spMkLst>
        </pc:spChg>
        <pc:spChg chg="del mod">
          <ac:chgData name="dan suissa" userId="05615ec881a533bb" providerId="LiveId" clId="{80437EEC-EDB6-429D-982E-056B27D7E808}" dt="2024-07-31T12:50:58.256" v="15115" actId="478"/>
          <ac:spMkLst>
            <pc:docMk/>
            <pc:sldMk cId="4111152222" sldId="362"/>
            <ac:spMk id="13" creationId="{50FB38C4-3A2B-4CC2-B109-1E07E5A28DE0}"/>
          </ac:spMkLst>
        </pc:spChg>
        <pc:spChg chg="mod">
          <ac:chgData name="dan suissa" userId="05615ec881a533bb" providerId="LiveId" clId="{80437EEC-EDB6-429D-982E-056B27D7E808}" dt="2024-07-09T10:39:24.034" v="9305" actId="1076"/>
          <ac:spMkLst>
            <pc:docMk/>
            <pc:sldMk cId="4111152222" sldId="362"/>
            <ac:spMk id="26" creationId="{5771B69F-B337-AC1A-1760-3948AEFDAC3C}"/>
          </ac:spMkLst>
        </pc:spChg>
        <pc:spChg chg="mod">
          <ac:chgData name="dan suissa" userId="05615ec881a533bb" providerId="LiveId" clId="{80437EEC-EDB6-429D-982E-056B27D7E808}" dt="2024-07-09T10:40:31.380" v="9318" actId="1076"/>
          <ac:spMkLst>
            <pc:docMk/>
            <pc:sldMk cId="4111152222" sldId="362"/>
            <ac:spMk id="29" creationId="{FC74FECB-C6BF-2919-3846-94F6A7907D19}"/>
          </ac:spMkLst>
        </pc:spChg>
        <pc:graphicFrameChg chg="modGraphic">
          <ac:chgData name="dan suissa" userId="05615ec881a533bb" providerId="LiveId" clId="{80437EEC-EDB6-429D-982E-056B27D7E808}" dt="2024-07-09T10:29:30.882" v="9201" actId="20577"/>
          <ac:graphicFrameMkLst>
            <pc:docMk/>
            <pc:sldMk cId="4111152222" sldId="362"/>
            <ac:graphicFrameMk id="22" creationId="{72E97B48-1D86-B8DD-6FBB-B79C43166F8D}"/>
          </ac:graphicFrameMkLst>
        </pc:graphicFrameChg>
        <pc:graphicFrameChg chg="mod modGraphic">
          <ac:chgData name="dan suissa" userId="05615ec881a533bb" providerId="LiveId" clId="{80437EEC-EDB6-429D-982E-056B27D7E808}" dt="2024-07-09T10:39:44.777" v="9309" actId="1076"/>
          <ac:graphicFrameMkLst>
            <pc:docMk/>
            <pc:sldMk cId="4111152222" sldId="362"/>
            <ac:graphicFrameMk id="23" creationId="{1D8380C6-7AE4-C946-F227-13DCADE8E5FC}"/>
          </ac:graphicFrameMkLst>
        </pc:graphicFrameChg>
        <pc:graphicFrameChg chg="mod modGraphic">
          <ac:chgData name="dan suissa" userId="05615ec881a533bb" providerId="LiveId" clId="{80437EEC-EDB6-429D-982E-056B27D7E808}" dt="2024-07-09T10:39:26.882" v="9306" actId="1076"/>
          <ac:graphicFrameMkLst>
            <pc:docMk/>
            <pc:sldMk cId="4111152222" sldId="362"/>
            <ac:graphicFrameMk id="25" creationId="{0545F90E-D1F0-4315-0BC0-284322A7AEC0}"/>
          </ac:graphicFrameMkLst>
        </pc:graphicFrameChg>
        <pc:graphicFrameChg chg="modGraphic">
          <ac:chgData name="dan suissa" userId="05615ec881a533bb" providerId="LiveId" clId="{80437EEC-EDB6-429D-982E-056B27D7E808}" dt="2024-07-09T10:30:00.514" v="9219" actId="20577"/>
          <ac:graphicFrameMkLst>
            <pc:docMk/>
            <pc:sldMk cId="4111152222" sldId="362"/>
            <ac:graphicFrameMk id="28" creationId="{41AF62D0-1B8C-14A2-8FE8-F3B7A24E51E4}"/>
          </ac:graphicFrameMkLst>
        </pc:graphicFrameChg>
        <pc:picChg chg="add del mod modCrop">
          <ac:chgData name="dan suissa" userId="05615ec881a533bb" providerId="LiveId" clId="{80437EEC-EDB6-429D-982E-056B27D7E808}" dt="2024-07-09T10:08:25.093" v="8874" actId="478"/>
          <ac:picMkLst>
            <pc:docMk/>
            <pc:sldMk cId="4111152222" sldId="362"/>
            <ac:picMk id="3" creationId="{6BE9F2DC-C164-C2B8-1F55-E65342999973}"/>
          </ac:picMkLst>
        </pc:picChg>
        <pc:picChg chg="add del mod modCrop">
          <ac:chgData name="dan suissa" userId="05615ec881a533bb" providerId="LiveId" clId="{80437EEC-EDB6-429D-982E-056B27D7E808}" dt="2024-07-09T10:38:09.493" v="9288" actId="478"/>
          <ac:picMkLst>
            <pc:docMk/>
            <pc:sldMk cId="4111152222" sldId="362"/>
            <ac:picMk id="6" creationId="{C0F1490B-78C0-0B27-A253-0C5552336864}"/>
          </ac:picMkLst>
        </pc:picChg>
        <pc:picChg chg="add mod modCrop">
          <ac:chgData name="dan suissa" userId="05615ec881a533bb" providerId="LiveId" clId="{80437EEC-EDB6-429D-982E-056B27D7E808}" dt="2024-07-09T10:40:34.219" v="9319" actId="1076"/>
          <ac:picMkLst>
            <pc:docMk/>
            <pc:sldMk cId="4111152222" sldId="362"/>
            <ac:picMk id="11" creationId="{2848EB83-447E-BB63-1E3E-AC2C03322699}"/>
          </ac:picMkLst>
        </pc:picChg>
        <pc:cxnChg chg="del">
          <ac:chgData name="dan suissa" userId="05615ec881a533bb" providerId="LiveId" clId="{80437EEC-EDB6-429D-982E-056B27D7E808}" dt="2024-07-15T09:25:41.744" v="10467" actId="478"/>
          <ac:cxnSpMkLst>
            <pc:docMk/>
            <pc:sldMk cId="4111152222" sldId="362"/>
            <ac:cxnSpMk id="7" creationId="{57CAFBAF-6AFD-44BA-9791-B7703983ED48}"/>
          </ac:cxnSpMkLst>
        </pc:cxnChg>
        <pc:cxnChg chg="del">
          <ac:chgData name="dan suissa" userId="05615ec881a533bb" providerId="LiveId" clId="{80437EEC-EDB6-429D-982E-056B27D7E808}" dt="2024-07-15T09:25:45.688" v="10469" actId="478"/>
          <ac:cxnSpMkLst>
            <pc:docMk/>
            <pc:sldMk cId="4111152222" sldId="362"/>
            <ac:cxnSpMk id="8" creationId="{FFD43BB4-1DC4-4BF0-B8A6-18F8FE5A4936}"/>
          </ac:cxnSpMkLst>
        </pc:cxnChg>
        <pc:cxnChg chg="del mod">
          <ac:chgData name="dan suissa" userId="05615ec881a533bb" providerId="LiveId" clId="{80437EEC-EDB6-429D-982E-056B27D7E808}" dt="2024-07-15T09:25:42.961" v="10468" actId="478"/>
          <ac:cxnSpMkLst>
            <pc:docMk/>
            <pc:sldMk cId="4111152222" sldId="362"/>
            <ac:cxnSpMk id="9" creationId="{0C87322E-1181-4781-BDC6-9049F51DBB8C}"/>
          </ac:cxnSpMkLst>
        </pc:cxnChg>
      </pc:sldChg>
      <pc:sldChg chg="addSp delSp modSp add mod">
        <pc:chgData name="dan suissa" userId="05615ec881a533bb" providerId="LiveId" clId="{80437EEC-EDB6-429D-982E-056B27D7E808}" dt="2024-08-22T07:42:41.590" v="24892" actId="20577"/>
        <pc:sldMkLst>
          <pc:docMk/>
          <pc:sldMk cId="824971433" sldId="363"/>
        </pc:sldMkLst>
        <pc:spChg chg="add mod">
          <ac:chgData name="dan suissa" userId="05615ec881a533bb" providerId="LiveId" clId="{80437EEC-EDB6-429D-982E-056B27D7E808}" dt="2024-08-21T19:06:15.804" v="24143" actId="20577"/>
          <ac:spMkLst>
            <pc:docMk/>
            <pc:sldMk cId="824971433" sldId="363"/>
            <ac:spMk id="2" creationId="{27F4F7A8-BABE-E4F4-985C-1B1380AD044B}"/>
          </ac:spMkLst>
        </pc:spChg>
        <pc:spChg chg="del mod">
          <ac:chgData name="dan suissa" userId="05615ec881a533bb" providerId="LiveId" clId="{80437EEC-EDB6-429D-982E-056B27D7E808}" dt="2024-08-04T17:26:46.307" v="18647" actId="478"/>
          <ac:spMkLst>
            <pc:docMk/>
            <pc:sldMk cId="824971433" sldId="363"/>
            <ac:spMk id="12" creationId="{F20D1328-287B-4F9E-9FD3-759906483827}"/>
          </ac:spMkLst>
        </pc:spChg>
        <pc:spChg chg="del mod">
          <ac:chgData name="dan suissa" userId="05615ec881a533bb" providerId="LiveId" clId="{80437EEC-EDB6-429D-982E-056B27D7E808}" dt="2024-07-31T10:08:07.267" v="11646" actId="478"/>
          <ac:spMkLst>
            <pc:docMk/>
            <pc:sldMk cId="824971433" sldId="363"/>
            <ac:spMk id="13" creationId="{50FB38C4-3A2B-4CC2-B109-1E07E5A28DE0}"/>
          </ac:spMkLst>
        </pc:spChg>
        <pc:spChg chg="mod">
          <ac:chgData name="dan suissa" userId="05615ec881a533bb" providerId="LiveId" clId="{80437EEC-EDB6-429D-982E-056B27D7E808}" dt="2024-08-22T07:42:41.590" v="24892" actId="20577"/>
          <ac:spMkLst>
            <pc:docMk/>
            <pc:sldMk cId="824971433" sldId="363"/>
            <ac:spMk id="14" creationId="{128C343C-7A38-43FF-9504-D29EDB85BC15}"/>
          </ac:spMkLst>
        </pc:spChg>
        <pc:spChg chg="del mod">
          <ac:chgData name="dan suissa" userId="05615ec881a533bb" providerId="LiveId" clId="{80437EEC-EDB6-429D-982E-056B27D7E808}" dt="2024-07-31T10:07:54.649" v="11644" actId="478"/>
          <ac:spMkLst>
            <pc:docMk/>
            <pc:sldMk cId="824971433" sldId="363"/>
            <ac:spMk id="18" creationId="{9794C4F3-65F6-41FB-8E9F-B27CAF5BAAC0}"/>
          </ac:spMkLst>
        </pc:spChg>
        <pc:picChg chg="mod modCrop">
          <ac:chgData name="dan suissa" userId="05615ec881a533bb" providerId="LiveId" clId="{80437EEC-EDB6-429D-982E-056B27D7E808}" dt="2024-08-04T17:26:06.209" v="18631" actId="1076"/>
          <ac:picMkLst>
            <pc:docMk/>
            <pc:sldMk cId="824971433" sldId="363"/>
            <ac:picMk id="3" creationId="{164240BC-A4FA-E2FA-BB0B-016B0FECF32E}"/>
          </ac:picMkLst>
        </pc:picChg>
        <pc:cxnChg chg="del">
          <ac:chgData name="dan suissa" userId="05615ec881a533bb" providerId="LiveId" clId="{80437EEC-EDB6-429D-982E-056B27D7E808}" dt="2024-07-15T09:20:29.496" v="10280" actId="478"/>
          <ac:cxnSpMkLst>
            <pc:docMk/>
            <pc:sldMk cId="824971433" sldId="363"/>
            <ac:cxnSpMk id="7" creationId="{57CAFBAF-6AFD-44BA-9791-B7703983ED48}"/>
          </ac:cxnSpMkLst>
        </pc:cxnChg>
        <pc:cxnChg chg="del">
          <ac:chgData name="dan suissa" userId="05615ec881a533bb" providerId="LiveId" clId="{80437EEC-EDB6-429D-982E-056B27D7E808}" dt="2024-07-15T09:20:37.587" v="10283" actId="478"/>
          <ac:cxnSpMkLst>
            <pc:docMk/>
            <pc:sldMk cId="824971433" sldId="363"/>
            <ac:cxnSpMk id="8" creationId="{FFD43BB4-1DC4-4BF0-B8A6-18F8FE5A4936}"/>
          </ac:cxnSpMkLst>
        </pc:cxnChg>
        <pc:cxnChg chg="del">
          <ac:chgData name="dan suissa" userId="05615ec881a533bb" providerId="LiveId" clId="{80437EEC-EDB6-429D-982E-056B27D7E808}" dt="2024-07-15T09:20:31.220" v="10281" actId="478"/>
          <ac:cxnSpMkLst>
            <pc:docMk/>
            <pc:sldMk cId="824971433" sldId="363"/>
            <ac:cxnSpMk id="9" creationId="{0C87322E-1181-4781-BDC6-9049F51DBB8C}"/>
          </ac:cxnSpMkLst>
        </pc:cxnChg>
      </pc:sldChg>
      <pc:sldChg chg="add del ord">
        <pc:chgData name="dan suissa" userId="05615ec881a533bb" providerId="LiveId" clId="{80437EEC-EDB6-429D-982E-056B27D7E808}" dt="2024-08-22T09:20:47.920" v="26499" actId="47"/>
        <pc:sldMkLst>
          <pc:docMk/>
          <pc:sldMk cId="2289021429" sldId="364"/>
        </pc:sldMkLst>
      </pc:sldChg>
      <pc:sldChg chg="add del ord">
        <pc:chgData name="dan suissa" userId="05615ec881a533bb" providerId="LiveId" clId="{80437EEC-EDB6-429D-982E-056B27D7E808}" dt="2024-08-22T09:20:45.812" v="26496" actId="47"/>
        <pc:sldMkLst>
          <pc:docMk/>
          <pc:sldMk cId="3258352112" sldId="365"/>
        </pc:sldMkLst>
      </pc:sldChg>
      <pc:sldChg chg="add del ord">
        <pc:chgData name="dan suissa" userId="05615ec881a533bb" providerId="LiveId" clId="{80437EEC-EDB6-429D-982E-056B27D7E808}" dt="2024-08-22T09:20:45.234" v="26495" actId="47"/>
        <pc:sldMkLst>
          <pc:docMk/>
          <pc:sldMk cId="2995574339" sldId="366"/>
        </pc:sldMkLst>
      </pc:sldChg>
      <pc:sldChg chg="add del">
        <pc:chgData name="dan suissa" userId="05615ec881a533bb" providerId="LiveId" clId="{80437EEC-EDB6-429D-982E-056B27D7E808}" dt="2024-07-15T07:29:51.749" v="10250" actId="47"/>
        <pc:sldMkLst>
          <pc:docMk/>
          <pc:sldMk cId="2211136264" sldId="367"/>
        </pc:sldMkLst>
      </pc:sldChg>
      <pc:sldChg chg="add del ord">
        <pc:chgData name="dan suissa" userId="05615ec881a533bb" providerId="LiveId" clId="{80437EEC-EDB6-429D-982E-056B27D7E808}" dt="2024-08-22T09:20:44.182" v="26492" actId="47"/>
        <pc:sldMkLst>
          <pc:docMk/>
          <pc:sldMk cId="2241515247" sldId="368"/>
        </pc:sldMkLst>
      </pc:sldChg>
      <pc:sldChg chg="addSp delSp modSp add mod">
        <pc:chgData name="dan suissa" userId="05615ec881a533bb" providerId="LiveId" clId="{80437EEC-EDB6-429D-982E-056B27D7E808}" dt="2024-08-04T17:24:18.969" v="18608" actId="1076"/>
        <pc:sldMkLst>
          <pc:docMk/>
          <pc:sldMk cId="4117059530" sldId="369"/>
        </pc:sldMkLst>
        <pc:spChg chg="add mod">
          <ac:chgData name="dan suissa" userId="05615ec881a533bb" providerId="LiveId" clId="{80437EEC-EDB6-429D-982E-056B27D7E808}" dt="2024-08-04T17:24:08.977" v="18605" actId="20577"/>
          <ac:spMkLst>
            <pc:docMk/>
            <pc:sldMk cId="4117059530" sldId="369"/>
            <ac:spMk id="2" creationId="{5493A320-334B-6ABD-A90D-8DA9F6DAC4DE}"/>
          </ac:spMkLst>
        </pc:spChg>
        <pc:spChg chg="del mod">
          <ac:chgData name="dan suissa" userId="05615ec881a533bb" providerId="LiveId" clId="{80437EEC-EDB6-429D-982E-056B27D7E808}" dt="2024-08-04T17:24:11.320" v="18606" actId="478"/>
          <ac:spMkLst>
            <pc:docMk/>
            <pc:sldMk cId="4117059530" sldId="369"/>
            <ac:spMk id="12" creationId="{F20D1328-287B-4F9E-9FD3-759906483827}"/>
          </ac:spMkLst>
        </pc:spChg>
        <pc:spChg chg="del">
          <ac:chgData name="dan suissa" userId="05615ec881a533bb" providerId="LiveId" clId="{80437EEC-EDB6-429D-982E-056B27D7E808}" dt="2024-07-15T07:20:15.945" v="10122" actId="478"/>
          <ac:spMkLst>
            <pc:docMk/>
            <pc:sldMk cId="4117059530" sldId="369"/>
            <ac:spMk id="13" creationId="{50FB38C4-3A2B-4CC2-B109-1E07E5A28DE0}"/>
          </ac:spMkLst>
        </pc:spChg>
        <pc:spChg chg="add del mod">
          <ac:chgData name="dan suissa" userId="05615ec881a533bb" providerId="LiveId" clId="{80437EEC-EDB6-429D-982E-056B27D7E808}" dt="2024-07-31T10:20:18.919" v="12279" actId="478"/>
          <ac:spMkLst>
            <pc:docMk/>
            <pc:sldMk cId="4117059530" sldId="369"/>
            <ac:spMk id="14" creationId="{128C343C-7A38-43FF-9504-D29EDB85BC15}"/>
          </ac:spMkLst>
        </pc:spChg>
        <pc:spChg chg="del">
          <ac:chgData name="dan suissa" userId="05615ec881a533bb" providerId="LiveId" clId="{80437EEC-EDB6-429D-982E-056B27D7E808}" dt="2024-07-15T07:20:21.185" v="10124" actId="478"/>
          <ac:spMkLst>
            <pc:docMk/>
            <pc:sldMk cId="4117059530" sldId="369"/>
            <ac:spMk id="18" creationId="{9794C4F3-65F6-41FB-8E9F-B27CAF5BAAC0}"/>
          </ac:spMkLst>
        </pc:spChg>
        <pc:spChg chg="del mod">
          <ac:chgData name="dan suissa" userId="05615ec881a533bb" providerId="LiveId" clId="{80437EEC-EDB6-429D-982E-056B27D7E808}" dt="2024-07-31T10:18:07.746" v="12211" actId="478"/>
          <ac:spMkLst>
            <pc:docMk/>
            <pc:sldMk cId="4117059530" sldId="369"/>
            <ac:spMk id="21" creationId="{45C23482-9882-437D-930D-B5FC9D489623}"/>
          </ac:spMkLst>
        </pc:spChg>
        <pc:picChg chg="mod modCrop">
          <ac:chgData name="dan suissa" userId="05615ec881a533bb" providerId="LiveId" clId="{80437EEC-EDB6-429D-982E-056B27D7E808}" dt="2024-08-04T17:24:18.969" v="18608" actId="1076"/>
          <ac:picMkLst>
            <pc:docMk/>
            <pc:sldMk cId="4117059530" sldId="369"/>
            <ac:picMk id="5" creationId="{B1FE3EAA-D32E-C28E-1368-3EE4AB43E655}"/>
          </ac:picMkLst>
        </pc:picChg>
        <pc:picChg chg="del">
          <ac:chgData name="dan suissa" userId="05615ec881a533bb" providerId="LiveId" clId="{80437EEC-EDB6-429D-982E-056B27D7E808}" dt="2024-07-15T07:20:18.667" v="10123" actId="478"/>
          <ac:picMkLst>
            <pc:docMk/>
            <pc:sldMk cId="4117059530" sldId="369"/>
            <ac:picMk id="10" creationId="{38BEF5DA-3A60-C15A-201D-F36DD7783FD1}"/>
          </ac:picMkLst>
        </pc:picChg>
        <pc:cxnChg chg="del">
          <ac:chgData name="dan suissa" userId="05615ec881a533bb" providerId="LiveId" clId="{80437EEC-EDB6-429D-982E-056B27D7E808}" dt="2024-07-15T09:22:03.733" v="10331" actId="478"/>
          <ac:cxnSpMkLst>
            <pc:docMk/>
            <pc:sldMk cId="4117059530" sldId="369"/>
            <ac:cxnSpMk id="7" creationId="{57CAFBAF-6AFD-44BA-9791-B7703983ED48}"/>
          </ac:cxnSpMkLst>
        </pc:cxnChg>
        <pc:cxnChg chg="del">
          <ac:chgData name="dan suissa" userId="05615ec881a533bb" providerId="LiveId" clId="{80437EEC-EDB6-429D-982E-056B27D7E808}" dt="2024-07-15T07:20:25.919" v="10125" actId="478"/>
          <ac:cxnSpMkLst>
            <pc:docMk/>
            <pc:sldMk cId="4117059530" sldId="369"/>
            <ac:cxnSpMk id="8" creationId="{FFD43BB4-1DC4-4BF0-B8A6-18F8FE5A4936}"/>
          </ac:cxnSpMkLst>
        </pc:cxnChg>
        <pc:cxnChg chg="add del mod">
          <ac:chgData name="dan suissa" userId="05615ec881a533bb" providerId="LiveId" clId="{80437EEC-EDB6-429D-982E-056B27D7E808}" dt="2024-07-15T09:22:26.968" v="10339" actId="478"/>
          <ac:cxnSpMkLst>
            <pc:docMk/>
            <pc:sldMk cId="4117059530" sldId="369"/>
            <ac:cxnSpMk id="9" creationId="{0C87322E-1181-4781-BDC6-9049F51DBB8C}"/>
          </ac:cxnSpMkLst>
        </pc:cxnChg>
      </pc:sldChg>
      <pc:sldChg chg="addSp delSp modSp add mod">
        <pc:chgData name="dan suissa" userId="05615ec881a533bb" providerId="LiveId" clId="{80437EEC-EDB6-429D-982E-056B27D7E808}" dt="2024-08-21T19:11:29.804" v="24194" actId="14100"/>
        <pc:sldMkLst>
          <pc:docMk/>
          <pc:sldMk cId="2013609128" sldId="370"/>
        </pc:sldMkLst>
        <pc:spChg chg="add mod">
          <ac:chgData name="dan suissa" userId="05615ec881a533bb" providerId="LiveId" clId="{80437EEC-EDB6-429D-982E-056B27D7E808}" dt="2024-08-21T19:11:29.804" v="24194" actId="14100"/>
          <ac:spMkLst>
            <pc:docMk/>
            <pc:sldMk cId="2013609128" sldId="370"/>
            <ac:spMk id="2" creationId="{9F220FBE-CE19-8CD2-07EE-83ADB66CB54C}"/>
          </ac:spMkLst>
        </pc:spChg>
        <pc:spChg chg="add mod ord">
          <ac:chgData name="dan suissa" userId="05615ec881a533bb" providerId="LiveId" clId="{80437EEC-EDB6-429D-982E-056B27D7E808}" dt="2024-08-04T17:22:00.847" v="18515" actId="20577"/>
          <ac:spMkLst>
            <pc:docMk/>
            <pc:sldMk cId="2013609128" sldId="370"/>
            <ac:spMk id="3" creationId="{210679D1-C689-13DE-6AB5-AC8B6A0A2E67}"/>
          </ac:spMkLst>
        </pc:spChg>
        <pc:spChg chg="del">
          <ac:chgData name="dan suissa" userId="05615ec881a533bb" providerId="LiveId" clId="{80437EEC-EDB6-429D-982E-056B27D7E808}" dt="2024-07-15T07:23:40.447" v="10170" actId="478"/>
          <ac:spMkLst>
            <pc:docMk/>
            <pc:sldMk cId="2013609128" sldId="370"/>
            <ac:spMk id="10" creationId="{A7A6AD93-3B35-7C9C-AB5F-A56D25EB7D2C}"/>
          </ac:spMkLst>
        </pc:spChg>
        <pc:spChg chg="add del mod">
          <ac:chgData name="dan suissa" userId="05615ec881a533bb" providerId="LiveId" clId="{80437EEC-EDB6-429D-982E-056B27D7E808}" dt="2024-07-31T10:27:39.374" v="12573" actId="478"/>
          <ac:spMkLst>
            <pc:docMk/>
            <pc:sldMk cId="2013609128" sldId="370"/>
            <ac:spMk id="11" creationId="{AC949479-75C4-0F33-922A-96446735306F}"/>
          </ac:spMkLst>
        </pc:spChg>
        <pc:spChg chg="add del mod">
          <ac:chgData name="dan suissa" userId="05615ec881a533bb" providerId="LiveId" clId="{80437EEC-EDB6-429D-982E-056B27D7E808}" dt="2024-08-04T17:20:56.666" v="18505" actId="478"/>
          <ac:spMkLst>
            <pc:docMk/>
            <pc:sldMk cId="2013609128" sldId="370"/>
            <ac:spMk id="12" creationId="{F20D1328-287B-4F9E-9FD3-759906483827}"/>
          </ac:spMkLst>
        </pc:spChg>
        <pc:spChg chg="del">
          <ac:chgData name="dan suissa" userId="05615ec881a533bb" providerId="LiveId" clId="{80437EEC-EDB6-429D-982E-056B27D7E808}" dt="2024-07-15T07:23:36.926" v="10168" actId="478"/>
          <ac:spMkLst>
            <pc:docMk/>
            <pc:sldMk cId="2013609128" sldId="370"/>
            <ac:spMk id="13" creationId="{50FB38C4-3A2B-4CC2-B109-1E07E5A28DE0}"/>
          </ac:spMkLst>
        </pc:spChg>
        <pc:spChg chg="mod">
          <ac:chgData name="dan suissa" userId="05615ec881a533bb" providerId="LiveId" clId="{80437EEC-EDB6-429D-982E-056B27D7E808}" dt="2024-08-21T19:11:12.694" v="24191"/>
          <ac:spMkLst>
            <pc:docMk/>
            <pc:sldMk cId="2013609128" sldId="370"/>
            <ac:spMk id="14" creationId="{128C343C-7A38-43FF-9504-D29EDB85BC15}"/>
          </ac:spMkLst>
        </pc:spChg>
        <pc:spChg chg="del mod">
          <ac:chgData name="dan suissa" userId="05615ec881a533bb" providerId="LiveId" clId="{80437EEC-EDB6-429D-982E-056B27D7E808}" dt="2024-07-31T10:26:39.084" v="12555" actId="478"/>
          <ac:spMkLst>
            <pc:docMk/>
            <pc:sldMk cId="2013609128" sldId="370"/>
            <ac:spMk id="21" creationId="{45C23482-9882-437D-930D-B5FC9D489623}"/>
          </ac:spMkLst>
        </pc:spChg>
        <pc:picChg chg="del">
          <ac:chgData name="dan suissa" userId="05615ec881a533bb" providerId="LiveId" clId="{80437EEC-EDB6-429D-982E-056B27D7E808}" dt="2024-07-15T07:23:38.309" v="10169" actId="478"/>
          <ac:picMkLst>
            <pc:docMk/>
            <pc:sldMk cId="2013609128" sldId="370"/>
            <ac:picMk id="2" creationId="{EC1AA83D-33F4-E33C-255A-DCF2B4A4E6CD}"/>
          </ac:picMkLst>
        </pc:picChg>
        <pc:picChg chg="add del mod">
          <ac:chgData name="dan suissa" userId="05615ec881a533bb" providerId="LiveId" clId="{80437EEC-EDB6-429D-982E-056B27D7E808}" dt="2024-07-31T10:26:33.382" v="12554" actId="478"/>
          <ac:picMkLst>
            <pc:docMk/>
            <pc:sldMk cId="2013609128" sldId="370"/>
            <ac:picMk id="3" creationId="{7B88EDCA-3DD1-3E7F-F59C-3F3816D8D300}"/>
          </ac:picMkLst>
        </pc:picChg>
        <pc:picChg chg="add del mod">
          <ac:chgData name="dan suissa" userId="05615ec881a533bb" providerId="LiveId" clId="{80437EEC-EDB6-429D-982E-056B27D7E808}" dt="2024-07-15T07:25:09.147" v="10186" actId="478"/>
          <ac:picMkLst>
            <pc:docMk/>
            <pc:sldMk cId="2013609128" sldId="370"/>
            <ac:picMk id="5" creationId="{A3D8247D-7995-6BCD-29B4-8E99D03D6E7A}"/>
          </ac:picMkLst>
        </pc:picChg>
        <pc:picChg chg="mod ord">
          <ac:chgData name="dan suissa" userId="05615ec881a533bb" providerId="LiveId" clId="{80437EEC-EDB6-429D-982E-056B27D7E808}" dt="2024-08-04T17:21:41.520" v="18513" actId="1076"/>
          <ac:picMkLst>
            <pc:docMk/>
            <pc:sldMk cId="2013609128" sldId="370"/>
            <ac:picMk id="6" creationId="{C98069F9-D00E-1216-DA1E-288A9814E9F9}"/>
          </ac:picMkLst>
        </pc:picChg>
        <pc:picChg chg="del">
          <ac:chgData name="dan suissa" userId="05615ec881a533bb" providerId="LiveId" clId="{80437EEC-EDB6-429D-982E-056B27D7E808}" dt="2024-07-15T07:23:41.536" v="10171" actId="478"/>
          <ac:picMkLst>
            <pc:docMk/>
            <pc:sldMk cId="2013609128" sldId="370"/>
            <ac:picMk id="17" creationId="{8F1AC2E4-7335-84CF-8E1C-19E38AE7D897}"/>
          </ac:picMkLst>
        </pc:picChg>
        <pc:cxnChg chg="del">
          <ac:chgData name="dan suissa" userId="05615ec881a533bb" providerId="LiveId" clId="{80437EEC-EDB6-429D-982E-056B27D7E808}" dt="2024-07-15T09:23:07.031" v="10366" actId="478"/>
          <ac:cxnSpMkLst>
            <pc:docMk/>
            <pc:sldMk cId="2013609128" sldId="370"/>
            <ac:cxnSpMk id="7" creationId="{57CAFBAF-6AFD-44BA-9791-B7703983ED48}"/>
          </ac:cxnSpMkLst>
        </pc:cxnChg>
        <pc:cxnChg chg="del">
          <ac:chgData name="dan suissa" userId="05615ec881a533bb" providerId="LiveId" clId="{80437EEC-EDB6-429D-982E-056B27D7E808}" dt="2024-07-15T09:23:01.685" v="10364" actId="478"/>
          <ac:cxnSpMkLst>
            <pc:docMk/>
            <pc:sldMk cId="2013609128" sldId="370"/>
            <ac:cxnSpMk id="8" creationId="{FFD43BB4-1DC4-4BF0-B8A6-18F8FE5A4936}"/>
          </ac:cxnSpMkLst>
        </pc:cxnChg>
        <pc:cxnChg chg="del mod">
          <ac:chgData name="dan suissa" userId="05615ec881a533bb" providerId="LiveId" clId="{80437EEC-EDB6-429D-982E-056B27D7E808}" dt="2024-07-15T09:23:05.149" v="10365" actId="478"/>
          <ac:cxnSpMkLst>
            <pc:docMk/>
            <pc:sldMk cId="2013609128" sldId="370"/>
            <ac:cxnSpMk id="9" creationId="{0C87322E-1181-4781-BDC6-9049F51DBB8C}"/>
          </ac:cxnSpMkLst>
        </pc:cxnChg>
      </pc:sldChg>
      <pc:sldChg chg="add del ord">
        <pc:chgData name="dan suissa" userId="05615ec881a533bb" providerId="LiveId" clId="{80437EEC-EDB6-429D-982E-056B27D7E808}" dt="2024-08-22T09:20:43.796" v="26491" actId="47"/>
        <pc:sldMkLst>
          <pc:docMk/>
          <pc:sldMk cId="2464270856" sldId="371"/>
        </pc:sldMkLst>
      </pc:sldChg>
      <pc:sldChg chg="add del ord">
        <pc:chgData name="dan suissa" userId="05615ec881a533bb" providerId="LiveId" clId="{80437EEC-EDB6-429D-982E-056B27D7E808}" dt="2024-08-22T09:20:43.219" v="26490" actId="47"/>
        <pc:sldMkLst>
          <pc:docMk/>
          <pc:sldMk cId="535068925" sldId="372"/>
        </pc:sldMkLst>
      </pc:sldChg>
      <pc:sldChg chg="addSp delSp modSp add mod">
        <pc:chgData name="dan suissa" userId="05615ec881a533bb" providerId="LiveId" clId="{80437EEC-EDB6-429D-982E-056B27D7E808}" dt="2024-08-23T07:39:23.564" v="27935" actId="20577"/>
        <pc:sldMkLst>
          <pc:docMk/>
          <pc:sldMk cId="2328933086" sldId="373"/>
        </pc:sldMkLst>
        <pc:spChg chg="add mod ord">
          <ac:chgData name="dan suissa" userId="05615ec881a533bb" providerId="LiveId" clId="{80437EEC-EDB6-429D-982E-056B27D7E808}" dt="2024-08-23T07:39:10.958" v="27926" actId="20577"/>
          <ac:spMkLst>
            <pc:docMk/>
            <pc:sldMk cId="2328933086" sldId="373"/>
            <ac:spMk id="2" creationId="{0E46287C-927C-A65D-4BEF-C6D993B497F0}"/>
          </ac:spMkLst>
        </pc:spChg>
        <pc:spChg chg="del mod">
          <ac:chgData name="dan suissa" userId="05615ec881a533bb" providerId="LiveId" clId="{80437EEC-EDB6-429D-982E-056B27D7E808}" dt="2024-07-31T10:47:53.201" v="13103" actId="478"/>
          <ac:spMkLst>
            <pc:docMk/>
            <pc:sldMk cId="2328933086" sldId="373"/>
            <ac:spMk id="2" creationId="{A3E74EA6-FC7D-4512-1562-F24A33C1EEF5}"/>
          </ac:spMkLst>
        </pc:spChg>
        <pc:spChg chg="add del mod">
          <ac:chgData name="dan suissa" userId="05615ec881a533bb" providerId="LiveId" clId="{80437EEC-EDB6-429D-982E-056B27D7E808}" dt="2024-07-31T10:46:37.296" v="12950" actId="478"/>
          <ac:spMkLst>
            <pc:docMk/>
            <pc:sldMk cId="2328933086" sldId="373"/>
            <ac:spMk id="3" creationId="{CD0457BC-DEAF-8CBA-0293-22DED77C3FBF}"/>
          </ac:spMkLst>
        </pc:spChg>
        <pc:spChg chg="mod">
          <ac:chgData name="dan suissa" userId="05615ec881a533bb" providerId="LiveId" clId="{80437EEC-EDB6-429D-982E-056B27D7E808}" dt="2024-08-23T07:39:23.564" v="27935" actId="20577"/>
          <ac:spMkLst>
            <pc:docMk/>
            <pc:sldMk cId="2328933086" sldId="373"/>
            <ac:spMk id="4" creationId="{393B8C5C-4CE3-09A9-4387-CE8848578005}"/>
          </ac:spMkLst>
        </pc:spChg>
        <pc:spChg chg="add mod">
          <ac:chgData name="dan suissa" userId="05615ec881a533bb" providerId="LiveId" clId="{80437EEC-EDB6-429D-982E-056B27D7E808}" dt="2024-08-23T07:39:19.141" v="27932" actId="20577"/>
          <ac:spMkLst>
            <pc:docMk/>
            <pc:sldMk cId="2328933086" sldId="373"/>
            <ac:spMk id="5" creationId="{0DC1D9F7-AB42-DD7C-9CFD-10C8DF01CF5A}"/>
          </ac:spMkLst>
        </pc:spChg>
        <pc:spChg chg="del mod">
          <ac:chgData name="dan suissa" userId="05615ec881a533bb" providerId="LiveId" clId="{80437EEC-EDB6-429D-982E-056B27D7E808}" dt="2024-08-04T17:16:28.383" v="18377" actId="478"/>
          <ac:spMkLst>
            <pc:docMk/>
            <pc:sldMk cId="2328933086" sldId="373"/>
            <ac:spMk id="12" creationId="{F20D1328-287B-4F9E-9FD3-759906483827}"/>
          </ac:spMkLst>
        </pc:spChg>
        <pc:spChg chg="del">
          <ac:chgData name="dan suissa" userId="05615ec881a533bb" providerId="LiveId" clId="{80437EEC-EDB6-429D-982E-056B27D7E808}" dt="2024-07-15T07:28:34.469" v="10237" actId="478"/>
          <ac:spMkLst>
            <pc:docMk/>
            <pc:sldMk cId="2328933086" sldId="373"/>
            <ac:spMk id="13" creationId="{50FB38C4-3A2B-4CC2-B109-1E07E5A28DE0}"/>
          </ac:spMkLst>
        </pc:spChg>
        <pc:spChg chg="del">
          <ac:chgData name="dan suissa" userId="05615ec881a533bb" providerId="LiveId" clId="{80437EEC-EDB6-429D-982E-056B27D7E808}" dt="2024-07-15T07:28:32.455" v="10236" actId="478"/>
          <ac:spMkLst>
            <pc:docMk/>
            <pc:sldMk cId="2328933086" sldId="373"/>
            <ac:spMk id="14" creationId="{128C343C-7A38-43FF-9504-D29EDB85BC15}"/>
          </ac:spMkLst>
        </pc:spChg>
        <pc:picChg chg="mod ord modCrop">
          <ac:chgData name="dan suissa" userId="05615ec881a533bb" providerId="LiveId" clId="{80437EEC-EDB6-429D-982E-056B27D7E808}" dt="2024-08-04T17:16:06.331" v="18360" actId="1076"/>
          <ac:picMkLst>
            <pc:docMk/>
            <pc:sldMk cId="2328933086" sldId="373"/>
            <ac:picMk id="6" creationId="{753A5EF0-5DBB-9567-7AB1-16C6D4B925DC}"/>
          </ac:picMkLst>
        </pc:picChg>
        <pc:picChg chg="del mod">
          <ac:chgData name="dan suissa" userId="05615ec881a533bb" providerId="LiveId" clId="{80437EEC-EDB6-429D-982E-056B27D7E808}" dt="2024-07-15T10:08:17.670" v="10905" actId="478"/>
          <ac:picMkLst>
            <pc:docMk/>
            <pc:sldMk cId="2328933086" sldId="373"/>
            <ac:picMk id="17" creationId="{9C0B9FA0-3D47-3CC1-EF08-89E1A1699848}"/>
          </ac:picMkLst>
        </pc:picChg>
        <pc:cxnChg chg="del">
          <ac:chgData name="dan suissa" userId="05615ec881a533bb" providerId="LiveId" clId="{80437EEC-EDB6-429D-982E-056B27D7E808}" dt="2024-07-15T09:24:05.348" v="10407" actId="478"/>
          <ac:cxnSpMkLst>
            <pc:docMk/>
            <pc:sldMk cId="2328933086" sldId="373"/>
            <ac:cxnSpMk id="7" creationId="{57CAFBAF-6AFD-44BA-9791-B7703983ED48}"/>
          </ac:cxnSpMkLst>
        </pc:cxnChg>
        <pc:cxnChg chg="del">
          <ac:chgData name="dan suissa" userId="05615ec881a533bb" providerId="LiveId" clId="{80437EEC-EDB6-429D-982E-056B27D7E808}" dt="2024-07-15T07:28:36.174" v="10238" actId="478"/>
          <ac:cxnSpMkLst>
            <pc:docMk/>
            <pc:sldMk cId="2328933086" sldId="373"/>
            <ac:cxnSpMk id="8" creationId="{FFD43BB4-1DC4-4BF0-B8A6-18F8FE5A4936}"/>
          </ac:cxnSpMkLst>
        </pc:cxnChg>
        <pc:cxnChg chg="del">
          <ac:chgData name="dan suissa" userId="05615ec881a533bb" providerId="LiveId" clId="{80437EEC-EDB6-429D-982E-056B27D7E808}" dt="2024-07-15T09:24:03.907" v="10406" actId="478"/>
          <ac:cxnSpMkLst>
            <pc:docMk/>
            <pc:sldMk cId="2328933086" sldId="373"/>
            <ac:cxnSpMk id="9" creationId="{0C87322E-1181-4781-BDC6-9049F51DBB8C}"/>
          </ac:cxnSpMkLst>
        </pc:cxnChg>
      </pc:sldChg>
      <pc:sldChg chg="delSp modSp add del mod modTransition">
        <pc:chgData name="dan suissa" userId="05615ec881a533bb" providerId="LiveId" clId="{80437EEC-EDB6-429D-982E-056B27D7E808}" dt="2024-07-31T10:35:01.199" v="12697" actId="47"/>
        <pc:sldMkLst>
          <pc:docMk/>
          <pc:sldMk cId="2643594850" sldId="374"/>
        </pc:sldMkLst>
        <pc:spChg chg="del">
          <ac:chgData name="dan suissa" userId="05615ec881a533bb" providerId="LiveId" clId="{80437EEC-EDB6-429D-982E-056B27D7E808}" dt="2024-07-15T09:55:05.008" v="10617" actId="478"/>
          <ac:spMkLst>
            <pc:docMk/>
            <pc:sldMk cId="2643594850" sldId="374"/>
            <ac:spMk id="10" creationId="{A7A6AD93-3B35-7C9C-AB5F-A56D25EB7D2C}"/>
          </ac:spMkLst>
        </pc:spChg>
        <pc:spChg chg="mod">
          <ac:chgData name="dan suissa" userId="05615ec881a533bb" providerId="LiveId" clId="{80437EEC-EDB6-429D-982E-056B27D7E808}" dt="2024-07-15T10:00:31.921" v="10738" actId="20577"/>
          <ac:spMkLst>
            <pc:docMk/>
            <pc:sldMk cId="2643594850" sldId="374"/>
            <ac:spMk id="14" creationId="{128C343C-7A38-43FF-9504-D29EDB85BC15}"/>
          </ac:spMkLst>
        </pc:spChg>
        <pc:picChg chg="mod">
          <ac:chgData name="dan suissa" userId="05615ec881a533bb" providerId="LiveId" clId="{80437EEC-EDB6-429D-982E-056B27D7E808}" dt="2024-07-15T09:59:20.549" v="10682" actId="14100"/>
          <ac:picMkLst>
            <pc:docMk/>
            <pc:sldMk cId="2643594850" sldId="374"/>
            <ac:picMk id="5" creationId="{C44828F7-8D1E-2F2E-1BAC-482D61E2C09C}"/>
          </ac:picMkLst>
        </pc:picChg>
        <pc:picChg chg="mod ord">
          <ac:chgData name="dan suissa" userId="05615ec881a533bb" providerId="LiveId" clId="{80437EEC-EDB6-429D-982E-056B27D7E808}" dt="2024-07-15T09:55:57.573" v="10629" actId="167"/>
          <ac:picMkLst>
            <pc:docMk/>
            <pc:sldMk cId="2643594850" sldId="374"/>
            <ac:picMk id="11" creationId="{2988AD75-986A-406E-9F2F-7BADB75A1637}"/>
          </ac:picMkLst>
        </pc:picChg>
        <pc:picChg chg="mod">
          <ac:chgData name="dan suissa" userId="05615ec881a533bb" providerId="LiveId" clId="{80437EEC-EDB6-429D-982E-056B27D7E808}" dt="2024-07-15T09:59:25.762" v="10684" actId="14100"/>
          <ac:picMkLst>
            <pc:docMk/>
            <pc:sldMk cId="2643594850" sldId="374"/>
            <ac:picMk id="15" creationId="{691E3799-4763-0AB1-C3D3-F9FF3F893015}"/>
          </ac:picMkLst>
        </pc:picChg>
        <pc:picChg chg="del">
          <ac:chgData name="dan suissa" userId="05615ec881a533bb" providerId="LiveId" clId="{80437EEC-EDB6-429D-982E-056B27D7E808}" dt="2024-07-15T09:55:06.090" v="10618" actId="478"/>
          <ac:picMkLst>
            <pc:docMk/>
            <pc:sldMk cId="2643594850" sldId="374"/>
            <ac:picMk id="16" creationId="{F29CC51C-37BD-69C5-0932-2E6EFA168517}"/>
          </ac:picMkLst>
        </pc:picChg>
      </pc:sldChg>
      <pc:sldChg chg="addSp delSp modSp add mod">
        <pc:chgData name="dan suissa" userId="05615ec881a533bb" providerId="LiveId" clId="{80437EEC-EDB6-429D-982E-056B27D7E808}" dt="2024-08-21T19:12:57.049" v="24227" actId="20577"/>
        <pc:sldMkLst>
          <pc:docMk/>
          <pc:sldMk cId="1514964077" sldId="375"/>
        </pc:sldMkLst>
        <pc:spChg chg="add mod ord">
          <ac:chgData name="dan suissa" userId="05615ec881a533bb" providerId="LiveId" clId="{80437EEC-EDB6-429D-982E-056B27D7E808}" dt="2024-08-21T19:12:57.049" v="24227" actId="20577"/>
          <ac:spMkLst>
            <pc:docMk/>
            <pc:sldMk cId="1514964077" sldId="375"/>
            <ac:spMk id="2" creationId="{A578158E-2723-4E9F-5A3C-53937E900C8E}"/>
          </ac:spMkLst>
        </pc:spChg>
        <pc:spChg chg="del mod">
          <ac:chgData name="dan suissa" userId="05615ec881a533bb" providerId="LiveId" clId="{80437EEC-EDB6-429D-982E-056B27D7E808}" dt="2024-07-31T10:38:21.406" v="12858" actId="478"/>
          <ac:spMkLst>
            <pc:docMk/>
            <pc:sldMk cId="1514964077" sldId="375"/>
            <ac:spMk id="10" creationId="{A7A6AD93-3B35-7C9C-AB5F-A56D25EB7D2C}"/>
          </ac:spMkLst>
        </pc:spChg>
        <pc:spChg chg="del mod">
          <ac:chgData name="dan suissa" userId="05615ec881a533bb" providerId="LiveId" clId="{80437EEC-EDB6-429D-982E-056B27D7E808}" dt="2024-08-04T17:18:29.040" v="18465" actId="478"/>
          <ac:spMkLst>
            <pc:docMk/>
            <pc:sldMk cId="1514964077" sldId="375"/>
            <ac:spMk id="12" creationId="{F20D1328-287B-4F9E-9FD3-759906483827}"/>
          </ac:spMkLst>
        </pc:spChg>
        <pc:spChg chg="del mod">
          <ac:chgData name="dan suissa" userId="05615ec881a533bb" providerId="LiveId" clId="{80437EEC-EDB6-429D-982E-056B27D7E808}" dt="2024-07-15T09:57:43.595" v="10666" actId="478"/>
          <ac:spMkLst>
            <pc:docMk/>
            <pc:sldMk cId="1514964077" sldId="375"/>
            <ac:spMk id="14" creationId="{128C343C-7A38-43FF-9504-D29EDB85BC15}"/>
          </ac:spMkLst>
        </pc:spChg>
        <pc:picChg chg="add mod modCrop">
          <ac:chgData name="dan suissa" userId="05615ec881a533bb" providerId="LiveId" clId="{80437EEC-EDB6-429D-982E-056B27D7E808}" dt="2024-08-04T17:17:13.723" v="18381" actId="1076"/>
          <ac:picMkLst>
            <pc:docMk/>
            <pc:sldMk cId="1514964077" sldId="375"/>
            <ac:picMk id="3" creationId="{9B957BDE-CE6B-CF5D-3E11-C401AB91A2F2}"/>
          </ac:picMkLst>
        </pc:picChg>
        <pc:picChg chg="del">
          <ac:chgData name="dan suissa" userId="05615ec881a533bb" providerId="LiveId" clId="{80437EEC-EDB6-429D-982E-056B27D7E808}" dt="2024-07-15T09:57:31.725" v="10663" actId="478"/>
          <ac:picMkLst>
            <pc:docMk/>
            <pc:sldMk cId="1514964077" sldId="375"/>
            <ac:picMk id="5" creationId="{C44828F7-8D1E-2F2E-1BAC-482D61E2C09C}"/>
          </ac:picMkLst>
        </pc:picChg>
        <pc:picChg chg="del">
          <ac:chgData name="dan suissa" userId="05615ec881a533bb" providerId="LiveId" clId="{80437EEC-EDB6-429D-982E-056B27D7E808}" dt="2024-07-15T09:57:30.463" v="10662" actId="478"/>
          <ac:picMkLst>
            <pc:docMk/>
            <pc:sldMk cId="1514964077" sldId="375"/>
            <ac:picMk id="11" creationId="{2988AD75-986A-406E-9F2F-7BADB75A1637}"/>
          </ac:picMkLst>
        </pc:picChg>
        <pc:picChg chg="del">
          <ac:chgData name="dan suissa" userId="05615ec881a533bb" providerId="LiveId" clId="{80437EEC-EDB6-429D-982E-056B27D7E808}" dt="2024-07-15T09:57:32.900" v="10664" actId="478"/>
          <ac:picMkLst>
            <pc:docMk/>
            <pc:sldMk cId="1514964077" sldId="375"/>
            <ac:picMk id="15" creationId="{691E3799-4763-0AB1-C3D3-F9FF3F893015}"/>
          </ac:picMkLst>
        </pc:picChg>
        <pc:picChg chg="del mod">
          <ac:chgData name="dan suissa" userId="05615ec881a533bb" providerId="LiveId" clId="{80437EEC-EDB6-429D-982E-056B27D7E808}" dt="2024-07-31T10:40:52.601" v="12861" actId="478"/>
          <ac:picMkLst>
            <pc:docMk/>
            <pc:sldMk cId="1514964077" sldId="375"/>
            <ac:picMk id="16" creationId="{F29CC51C-37BD-69C5-0932-2E6EFA168517}"/>
          </ac:picMkLst>
        </pc:picChg>
      </pc:sldChg>
      <pc:sldChg chg="modSp add del mod modTransition">
        <pc:chgData name="dan suissa" userId="05615ec881a533bb" providerId="LiveId" clId="{80437EEC-EDB6-429D-982E-056B27D7E808}" dt="2024-07-31T10:54:30.269" v="13406" actId="47"/>
        <pc:sldMkLst>
          <pc:docMk/>
          <pc:sldMk cId="251480852" sldId="376"/>
        </pc:sldMkLst>
        <pc:picChg chg="mod modCrop">
          <ac:chgData name="dan suissa" userId="05615ec881a533bb" providerId="LiveId" clId="{80437EEC-EDB6-429D-982E-056B27D7E808}" dt="2024-07-15T10:09:19.232" v="10919" actId="1076"/>
          <ac:picMkLst>
            <pc:docMk/>
            <pc:sldMk cId="251480852" sldId="376"/>
            <ac:picMk id="6" creationId="{753A5EF0-5DBB-9567-7AB1-16C6D4B925DC}"/>
          </ac:picMkLst>
        </pc:picChg>
        <pc:picChg chg="mod">
          <ac:chgData name="dan suissa" userId="05615ec881a533bb" providerId="LiveId" clId="{80437EEC-EDB6-429D-982E-056B27D7E808}" dt="2024-07-15T10:09:23.491" v="10920" actId="14100"/>
          <ac:picMkLst>
            <pc:docMk/>
            <pc:sldMk cId="251480852" sldId="376"/>
            <ac:picMk id="17" creationId="{9C0B9FA0-3D47-3CC1-EF08-89E1A1699848}"/>
          </ac:picMkLst>
        </pc:picChg>
      </pc:sldChg>
      <pc:sldChg chg="add del ord">
        <pc:chgData name="dan suissa" userId="05615ec881a533bb" providerId="LiveId" clId="{80437EEC-EDB6-429D-982E-056B27D7E808}" dt="2024-07-15T10:01:18.397" v="10743" actId="47"/>
        <pc:sldMkLst>
          <pc:docMk/>
          <pc:sldMk cId="2122745306" sldId="376"/>
        </pc:sldMkLst>
      </pc:sldChg>
      <pc:sldChg chg="addSp delSp modSp add del mod">
        <pc:chgData name="dan suissa" userId="05615ec881a533bb" providerId="LiveId" clId="{80437EEC-EDB6-429D-982E-056B27D7E808}" dt="2024-07-31T12:10:34.164" v="14126" actId="47"/>
        <pc:sldMkLst>
          <pc:docMk/>
          <pc:sldMk cId="3060690034" sldId="377"/>
        </pc:sldMkLst>
        <pc:spChg chg="del">
          <ac:chgData name="dan suissa" userId="05615ec881a533bb" providerId="LiveId" clId="{80437EEC-EDB6-429D-982E-056B27D7E808}" dt="2024-07-15T10:16:38.940" v="11004" actId="478"/>
          <ac:spMkLst>
            <pc:docMk/>
            <pc:sldMk cId="3060690034" sldId="377"/>
            <ac:spMk id="2" creationId="{A3E74EA6-FC7D-4512-1562-F24A33C1EEF5}"/>
          </ac:spMkLst>
        </pc:spChg>
        <pc:spChg chg="del">
          <ac:chgData name="dan suissa" userId="05615ec881a533bb" providerId="LiveId" clId="{80437EEC-EDB6-429D-982E-056B27D7E808}" dt="2024-07-15T10:16:42.448" v="11006" actId="478"/>
          <ac:spMkLst>
            <pc:docMk/>
            <pc:sldMk cId="3060690034" sldId="377"/>
            <ac:spMk id="3" creationId="{C386F154-3E77-FFD4-39BF-5CFD93B63727}"/>
          </ac:spMkLst>
        </pc:spChg>
        <pc:spChg chg="add mod">
          <ac:chgData name="dan suissa" userId="05615ec881a533bb" providerId="LiveId" clId="{80437EEC-EDB6-429D-982E-056B27D7E808}" dt="2024-07-31T12:09:55.101" v="14097" actId="1076"/>
          <ac:spMkLst>
            <pc:docMk/>
            <pc:sldMk cId="3060690034" sldId="377"/>
            <ac:spMk id="4" creationId="{2F2DA68A-E2D0-39FB-DF46-F74AFE86D283}"/>
          </ac:spMkLst>
        </pc:spChg>
        <pc:spChg chg="del mod">
          <ac:chgData name="dan suissa" userId="05615ec881a533bb" providerId="LiveId" clId="{80437EEC-EDB6-429D-982E-056B27D7E808}" dt="2024-07-31T12:08:42.412" v="14044" actId="478"/>
          <ac:spMkLst>
            <pc:docMk/>
            <pc:sldMk cId="3060690034" sldId="377"/>
            <ac:spMk id="12" creationId="{F20D1328-287B-4F9E-9FD3-759906483827}"/>
          </ac:spMkLst>
        </pc:spChg>
        <pc:spChg chg="del">
          <ac:chgData name="dan suissa" userId="05615ec881a533bb" providerId="LiveId" clId="{80437EEC-EDB6-429D-982E-056B27D7E808}" dt="2024-07-15T10:16:36.046" v="11003" actId="478"/>
          <ac:spMkLst>
            <pc:docMk/>
            <pc:sldMk cId="3060690034" sldId="377"/>
            <ac:spMk id="13" creationId="{50FB38C4-3A2B-4CC2-B109-1E07E5A28DE0}"/>
          </ac:spMkLst>
        </pc:spChg>
        <pc:spChg chg="del mod">
          <ac:chgData name="dan suissa" userId="05615ec881a533bb" providerId="LiveId" clId="{80437EEC-EDB6-429D-982E-056B27D7E808}" dt="2024-07-31T12:08:40.158" v="14043" actId="478"/>
          <ac:spMkLst>
            <pc:docMk/>
            <pc:sldMk cId="3060690034" sldId="377"/>
            <ac:spMk id="14" creationId="{128C343C-7A38-43FF-9504-D29EDB85BC15}"/>
          </ac:spMkLst>
        </pc:spChg>
        <pc:picChg chg="add del mod">
          <ac:chgData name="dan suissa" userId="05615ec881a533bb" providerId="LiveId" clId="{80437EEC-EDB6-429D-982E-056B27D7E808}" dt="2024-07-15T10:22:44.038" v="11050" actId="14100"/>
          <ac:picMkLst>
            <pc:docMk/>
            <pc:sldMk cId="3060690034" sldId="377"/>
            <ac:picMk id="5" creationId="{E40F7F2C-1147-FAB6-14BF-B51C5AB7A38A}"/>
          </ac:picMkLst>
        </pc:picChg>
        <pc:picChg chg="add mod modCrop">
          <ac:chgData name="dan suissa" userId="05615ec881a533bb" providerId="LiveId" clId="{80437EEC-EDB6-429D-982E-056B27D7E808}" dt="2024-07-15T10:22:14.751" v="11049" actId="1076"/>
          <ac:picMkLst>
            <pc:docMk/>
            <pc:sldMk cId="3060690034" sldId="377"/>
            <ac:picMk id="6" creationId="{F2F77927-CEFF-E180-848B-370ED1B0ACDA}"/>
          </ac:picMkLst>
        </pc:picChg>
        <pc:picChg chg="del">
          <ac:chgData name="dan suissa" userId="05615ec881a533bb" providerId="LiveId" clId="{80437EEC-EDB6-429D-982E-056B27D7E808}" dt="2024-07-15T10:16:40.048" v="11005" actId="478"/>
          <ac:picMkLst>
            <pc:docMk/>
            <pc:sldMk cId="3060690034" sldId="377"/>
            <ac:picMk id="11" creationId="{DECDA257-CE03-3FA6-5403-F9CBA31D35C0}"/>
          </ac:picMkLst>
        </pc:picChg>
      </pc:sldChg>
      <pc:sldChg chg="addSp delSp modSp add mod">
        <pc:chgData name="dan suissa" userId="05615ec881a533bb" providerId="LiveId" clId="{80437EEC-EDB6-429D-982E-056B27D7E808}" dt="2024-07-31T10:02:00.560" v="11618" actId="207"/>
        <pc:sldMkLst>
          <pc:docMk/>
          <pc:sldMk cId="3453896376" sldId="378"/>
        </pc:sldMkLst>
        <pc:spChg chg="add mod">
          <ac:chgData name="dan suissa" userId="05615ec881a533bb" providerId="LiveId" clId="{80437EEC-EDB6-429D-982E-056B27D7E808}" dt="2024-07-31T10:02:00.560" v="11618" actId="207"/>
          <ac:spMkLst>
            <pc:docMk/>
            <pc:sldMk cId="3453896376" sldId="378"/>
            <ac:spMk id="3" creationId="{62608D5D-8690-DA98-6A70-039F9855E774}"/>
          </ac:spMkLst>
        </pc:spChg>
        <pc:spChg chg="del mod">
          <ac:chgData name="dan suissa" userId="05615ec881a533bb" providerId="LiveId" clId="{80437EEC-EDB6-429D-982E-056B27D7E808}" dt="2024-07-31T10:01:05.824" v="11608" actId="478"/>
          <ac:spMkLst>
            <pc:docMk/>
            <pc:sldMk cId="3453896376" sldId="378"/>
            <ac:spMk id="12" creationId="{F20D1328-287B-4F9E-9FD3-759906483827}"/>
          </ac:spMkLst>
        </pc:spChg>
        <pc:spChg chg="del">
          <ac:chgData name="dan suissa" userId="05615ec881a533bb" providerId="LiveId" clId="{80437EEC-EDB6-429D-982E-056B27D7E808}" dt="2024-07-31T09:51:14.924" v="11585" actId="478"/>
          <ac:spMkLst>
            <pc:docMk/>
            <pc:sldMk cId="3453896376" sldId="378"/>
            <ac:spMk id="13" creationId="{50FB38C4-3A2B-4CC2-B109-1E07E5A28DE0}"/>
          </ac:spMkLst>
        </pc:spChg>
        <pc:spChg chg="del mod">
          <ac:chgData name="dan suissa" userId="05615ec881a533bb" providerId="LiveId" clId="{80437EEC-EDB6-429D-982E-056B27D7E808}" dt="2024-07-31T09:58:13.357" v="11595" actId="478"/>
          <ac:spMkLst>
            <pc:docMk/>
            <pc:sldMk cId="3453896376" sldId="378"/>
            <ac:spMk id="21" creationId="{45C23482-9882-437D-930D-B5FC9D489623}"/>
          </ac:spMkLst>
        </pc:spChg>
        <pc:picChg chg="add ord">
          <ac:chgData name="dan suissa" userId="05615ec881a533bb" providerId="LiveId" clId="{80437EEC-EDB6-429D-982E-056B27D7E808}" dt="2024-07-31T09:57:57.462" v="11594" actId="167"/>
          <ac:picMkLst>
            <pc:docMk/>
            <pc:sldMk cId="3453896376" sldId="378"/>
            <ac:picMk id="2" creationId="{10D982DA-41A6-8424-DDC5-267816335E5A}"/>
          </ac:picMkLst>
        </pc:picChg>
        <pc:picChg chg="del">
          <ac:chgData name="dan suissa" userId="05615ec881a533bb" providerId="LiveId" clId="{80437EEC-EDB6-429D-982E-056B27D7E808}" dt="2024-07-31T09:51:12.370" v="11584" actId="478"/>
          <ac:picMkLst>
            <pc:docMk/>
            <pc:sldMk cId="3453896376" sldId="378"/>
            <ac:picMk id="1028" creationId="{7AC2CFE7-8BB9-73D1-77FC-4D3EDF9EFD4E}"/>
          </ac:picMkLst>
        </pc:picChg>
      </pc:sldChg>
      <pc:sldChg chg="add del ord">
        <pc:chgData name="dan suissa" userId="05615ec881a533bb" providerId="LiveId" clId="{80437EEC-EDB6-429D-982E-056B27D7E808}" dt="2024-08-22T09:20:46.674" v="26497" actId="47"/>
        <pc:sldMkLst>
          <pc:docMk/>
          <pc:sldMk cId="3592832080" sldId="379"/>
        </pc:sldMkLst>
      </pc:sldChg>
      <pc:sldChg chg="add del ord">
        <pc:chgData name="dan suissa" userId="05615ec881a533bb" providerId="LiveId" clId="{80437EEC-EDB6-429D-982E-056B27D7E808}" dt="2024-08-22T09:20:47.391" v="26498" actId="47"/>
        <pc:sldMkLst>
          <pc:docMk/>
          <pc:sldMk cId="3377576364" sldId="380"/>
        </pc:sldMkLst>
      </pc:sldChg>
      <pc:sldChg chg="addSp delSp modSp add mod">
        <pc:chgData name="dan suissa" userId="05615ec881a533bb" providerId="LiveId" clId="{80437EEC-EDB6-429D-982E-056B27D7E808}" dt="2024-08-22T07:43:21.128" v="24895" actId="1076"/>
        <pc:sldMkLst>
          <pc:docMk/>
          <pc:sldMk cId="2548111772" sldId="381"/>
        </pc:sldMkLst>
        <pc:spChg chg="add mod ord">
          <ac:chgData name="dan suissa" userId="05615ec881a533bb" providerId="LiveId" clId="{80437EEC-EDB6-429D-982E-056B27D7E808}" dt="2024-08-04T17:22:23.820" v="18521"/>
          <ac:spMkLst>
            <pc:docMk/>
            <pc:sldMk cId="2548111772" sldId="381"/>
            <ac:spMk id="2" creationId="{7F767E65-F213-A517-21C4-13A8A5EA1FF0}"/>
          </ac:spMkLst>
        </pc:spChg>
        <pc:spChg chg="mod ord">
          <ac:chgData name="dan suissa" userId="05615ec881a533bb" providerId="LiveId" clId="{80437EEC-EDB6-429D-982E-056B27D7E808}" dt="2024-08-22T07:43:16.777" v="24894" actId="1076"/>
          <ac:spMkLst>
            <pc:docMk/>
            <pc:sldMk cId="2548111772" sldId="381"/>
            <ac:spMk id="10" creationId="{A7A6AD93-3B35-7C9C-AB5F-A56D25EB7D2C}"/>
          </ac:spMkLst>
        </pc:spChg>
        <pc:spChg chg="del mod">
          <ac:chgData name="dan suissa" userId="05615ec881a533bb" providerId="LiveId" clId="{80437EEC-EDB6-429D-982E-056B27D7E808}" dt="2024-08-04T17:22:19.842" v="18520" actId="478"/>
          <ac:spMkLst>
            <pc:docMk/>
            <pc:sldMk cId="2548111772" sldId="381"/>
            <ac:spMk id="12" creationId="{F20D1328-287B-4F9E-9FD3-759906483827}"/>
          </ac:spMkLst>
        </pc:spChg>
        <pc:spChg chg="del">
          <ac:chgData name="dan suissa" userId="05615ec881a533bb" providerId="LiveId" clId="{80437EEC-EDB6-429D-982E-056B27D7E808}" dt="2024-07-31T10:21:51.845" v="12310" actId="478"/>
          <ac:spMkLst>
            <pc:docMk/>
            <pc:sldMk cId="2548111772" sldId="381"/>
            <ac:spMk id="13" creationId="{50FB38C4-3A2B-4CC2-B109-1E07E5A28DE0}"/>
          </ac:spMkLst>
        </pc:spChg>
        <pc:picChg chg="del">
          <ac:chgData name="dan suissa" userId="05615ec881a533bb" providerId="LiveId" clId="{80437EEC-EDB6-429D-982E-056B27D7E808}" dt="2024-07-31T10:21:52.860" v="12311" actId="478"/>
          <ac:picMkLst>
            <pc:docMk/>
            <pc:sldMk cId="2548111772" sldId="381"/>
            <ac:picMk id="2" creationId="{EC1AA83D-33F4-E33C-255A-DCF2B4A4E6CD}"/>
          </ac:picMkLst>
        </pc:picChg>
        <pc:picChg chg="mod">
          <ac:chgData name="dan suissa" userId="05615ec881a533bb" providerId="LiveId" clId="{80437EEC-EDB6-429D-982E-056B27D7E808}" dt="2024-08-22T07:43:21.128" v="24895" actId="1076"/>
          <ac:picMkLst>
            <pc:docMk/>
            <pc:sldMk cId="2548111772" sldId="381"/>
            <ac:picMk id="17" creationId="{8F1AC2E4-7335-84CF-8E1C-19E38AE7D897}"/>
          </ac:picMkLst>
        </pc:picChg>
      </pc:sldChg>
      <pc:sldChg chg="addSp delSp modSp add mod">
        <pc:chgData name="dan suissa" userId="05615ec881a533bb" providerId="LiveId" clId="{80437EEC-EDB6-429D-982E-056B27D7E808}" dt="2024-08-23T07:38:22.782" v="27922" actId="20577"/>
        <pc:sldMkLst>
          <pc:docMk/>
          <pc:sldMk cId="2319278871" sldId="382"/>
        </pc:sldMkLst>
        <pc:spChg chg="add del mod ord">
          <ac:chgData name="dan suissa" userId="05615ec881a533bb" providerId="LiveId" clId="{80437EEC-EDB6-429D-982E-056B27D7E808}" dt="2024-08-04T17:14:35.770" v="18255" actId="478"/>
          <ac:spMkLst>
            <pc:docMk/>
            <pc:sldMk cId="2319278871" sldId="382"/>
            <ac:spMk id="3" creationId="{20A0AD5B-3D19-7B25-472A-1BB1B7E3BEFA}"/>
          </ac:spMkLst>
        </pc:spChg>
        <pc:spChg chg="del">
          <ac:chgData name="dan suissa" userId="05615ec881a533bb" providerId="LiveId" clId="{80437EEC-EDB6-429D-982E-056B27D7E808}" dt="2024-07-31T10:53:36.143" v="13396" actId="478"/>
          <ac:spMkLst>
            <pc:docMk/>
            <pc:sldMk cId="2319278871" sldId="382"/>
            <ac:spMk id="4" creationId="{393B8C5C-4CE3-09A9-4387-CE8848578005}"/>
          </ac:spMkLst>
        </pc:spChg>
        <pc:spChg chg="add del mod ord">
          <ac:chgData name="dan suissa" userId="05615ec881a533bb" providerId="LiveId" clId="{80437EEC-EDB6-429D-982E-056B27D7E808}" dt="2024-08-22T07:45:10.350" v="24929" actId="20577"/>
          <ac:spMkLst>
            <pc:docMk/>
            <pc:sldMk cId="2319278871" sldId="382"/>
            <ac:spMk id="4" creationId="{545A35C1-2B37-B4AA-10B2-63878311C7E1}"/>
          </ac:spMkLst>
        </pc:spChg>
        <pc:spChg chg="mod">
          <ac:chgData name="dan suissa" userId="05615ec881a533bb" providerId="LiveId" clId="{80437EEC-EDB6-429D-982E-056B27D7E808}" dt="2024-08-23T07:38:22.782" v="27922" actId="20577"/>
          <ac:spMkLst>
            <pc:docMk/>
            <pc:sldMk cId="2319278871" sldId="382"/>
            <ac:spMk id="5" creationId="{0DC1D9F7-AB42-DD7C-9CFD-10C8DF01CF5A}"/>
          </ac:spMkLst>
        </pc:spChg>
        <pc:spChg chg="del">
          <ac:chgData name="dan suissa" userId="05615ec881a533bb" providerId="LiveId" clId="{80437EEC-EDB6-429D-982E-056B27D7E808}" dt="2024-08-04T17:15:13.639" v="18332" actId="478"/>
          <ac:spMkLst>
            <pc:docMk/>
            <pc:sldMk cId="2319278871" sldId="382"/>
            <ac:spMk id="12" creationId="{F20D1328-287B-4F9E-9FD3-759906483827}"/>
          </ac:spMkLst>
        </pc:spChg>
        <pc:picChg chg="add mod ord">
          <ac:chgData name="dan suissa" userId="05615ec881a533bb" providerId="LiveId" clId="{80437EEC-EDB6-429D-982E-056B27D7E808}" dt="2024-08-04T17:14:06.952" v="18246" actId="1076"/>
          <ac:picMkLst>
            <pc:docMk/>
            <pc:sldMk cId="2319278871" sldId="382"/>
            <ac:picMk id="2" creationId="{A1B52C7A-E0B6-DF7A-3D24-46549B5B5C90}"/>
          </ac:picMkLst>
        </pc:picChg>
        <pc:picChg chg="del mod">
          <ac:chgData name="dan suissa" userId="05615ec881a533bb" providerId="LiveId" clId="{80437EEC-EDB6-429D-982E-056B27D7E808}" dt="2024-07-31T10:53:45.969" v="13398" actId="478"/>
          <ac:picMkLst>
            <pc:docMk/>
            <pc:sldMk cId="2319278871" sldId="382"/>
            <ac:picMk id="6" creationId="{753A5EF0-5DBB-9567-7AB1-16C6D4B925DC}"/>
          </ac:picMkLst>
        </pc:picChg>
      </pc:sldChg>
      <pc:sldChg chg="add del ord">
        <pc:chgData name="dan suissa" userId="05615ec881a533bb" providerId="LiveId" clId="{80437EEC-EDB6-429D-982E-056B27D7E808}" dt="2024-08-22T09:20:44.886" v="26494" actId="47"/>
        <pc:sldMkLst>
          <pc:docMk/>
          <pc:sldMk cId="2246305239" sldId="383"/>
        </pc:sldMkLst>
      </pc:sldChg>
      <pc:sldChg chg="addSp delSp modSp add mod">
        <pc:chgData name="dan suissa" userId="05615ec881a533bb" providerId="LiveId" clId="{80437EEC-EDB6-429D-982E-056B27D7E808}" dt="2024-08-22T08:41:02.762" v="25074" actId="20577"/>
        <pc:sldMkLst>
          <pc:docMk/>
          <pc:sldMk cId="3075124652" sldId="384"/>
        </pc:sldMkLst>
        <pc:spChg chg="mod">
          <ac:chgData name="dan suissa" userId="05615ec881a533bb" providerId="LiveId" clId="{80437EEC-EDB6-429D-982E-056B27D7E808}" dt="2024-08-21T19:19:03.152" v="24358" actId="20577"/>
          <ac:spMkLst>
            <pc:docMk/>
            <pc:sldMk cId="3075124652" sldId="384"/>
            <ac:spMk id="4" creationId="{2683CC40-9EE3-8E13-CD9F-D0D70C12DDA1}"/>
          </ac:spMkLst>
        </pc:spChg>
        <pc:spChg chg="add mod">
          <ac:chgData name="dan suissa" userId="05615ec881a533bb" providerId="LiveId" clId="{80437EEC-EDB6-429D-982E-056B27D7E808}" dt="2024-07-31T11:39:31.754" v="13999" actId="207"/>
          <ac:spMkLst>
            <pc:docMk/>
            <pc:sldMk cId="3075124652" sldId="384"/>
            <ac:spMk id="9" creationId="{A02F8774-4324-2230-27F3-C7BC2FE86210}"/>
          </ac:spMkLst>
        </pc:spChg>
        <pc:spChg chg="del">
          <ac:chgData name="dan suissa" userId="05615ec881a533bb" providerId="LiveId" clId="{80437EEC-EDB6-429D-982E-056B27D7E808}" dt="2024-07-31T11:10:31.179" v="13682" actId="478"/>
          <ac:spMkLst>
            <pc:docMk/>
            <pc:sldMk cId="3075124652" sldId="384"/>
            <ac:spMk id="12" creationId="{F20D1328-287B-4F9E-9FD3-759906483827}"/>
          </ac:spMkLst>
        </pc:spChg>
        <pc:spChg chg="del">
          <ac:chgData name="dan suissa" userId="05615ec881a533bb" providerId="LiveId" clId="{80437EEC-EDB6-429D-982E-056B27D7E808}" dt="2024-07-31T11:10:28.656" v="13681" actId="478"/>
          <ac:spMkLst>
            <pc:docMk/>
            <pc:sldMk cId="3075124652" sldId="384"/>
            <ac:spMk id="13" creationId="{50FB38C4-3A2B-4CC2-B109-1E07E5A28DE0}"/>
          </ac:spMkLst>
        </pc:spChg>
        <pc:spChg chg="add mod">
          <ac:chgData name="dan suissa" userId="05615ec881a533bb" providerId="LiveId" clId="{80437EEC-EDB6-429D-982E-056B27D7E808}" dt="2024-07-31T11:40:45.820" v="14017" actId="1076"/>
          <ac:spMkLst>
            <pc:docMk/>
            <pc:sldMk cId="3075124652" sldId="384"/>
            <ac:spMk id="14" creationId="{F1379660-15C3-717D-DD43-5810FC3C3818}"/>
          </ac:spMkLst>
        </pc:spChg>
        <pc:spChg chg="add mod">
          <ac:chgData name="dan suissa" userId="05615ec881a533bb" providerId="LiveId" clId="{80437EEC-EDB6-429D-982E-056B27D7E808}" dt="2024-08-22T08:40:45.589" v="25063" actId="1076"/>
          <ac:spMkLst>
            <pc:docMk/>
            <pc:sldMk cId="3075124652" sldId="384"/>
            <ac:spMk id="15" creationId="{6A23EE77-3163-33B2-C0B6-458AD412B38C}"/>
          </ac:spMkLst>
        </pc:spChg>
        <pc:spChg chg="add mod">
          <ac:chgData name="dan suissa" userId="05615ec881a533bb" providerId="LiveId" clId="{80437EEC-EDB6-429D-982E-056B27D7E808}" dt="2024-08-22T08:40:52.767" v="25064" actId="20577"/>
          <ac:spMkLst>
            <pc:docMk/>
            <pc:sldMk cId="3075124652" sldId="384"/>
            <ac:spMk id="23" creationId="{F4D9C1B2-B635-27A1-EE83-372798D74798}"/>
          </ac:spMkLst>
        </pc:spChg>
        <pc:spChg chg="add mod">
          <ac:chgData name="dan suissa" userId="05615ec881a533bb" providerId="LiveId" clId="{80437EEC-EDB6-429D-982E-056B27D7E808}" dt="2024-08-22T08:41:02.762" v="25074" actId="20577"/>
          <ac:spMkLst>
            <pc:docMk/>
            <pc:sldMk cId="3075124652" sldId="384"/>
            <ac:spMk id="36" creationId="{6192C5ED-0285-EB3E-127E-11CE1800374E}"/>
          </ac:spMkLst>
        </pc:spChg>
        <pc:spChg chg="add mod">
          <ac:chgData name="dan suissa" userId="05615ec881a533bb" providerId="LiveId" clId="{80437EEC-EDB6-429D-982E-056B27D7E808}" dt="2024-07-31T11:39:27.208" v="13998" actId="1076"/>
          <ac:spMkLst>
            <pc:docMk/>
            <pc:sldMk cId="3075124652" sldId="384"/>
            <ac:spMk id="39" creationId="{24BAA78A-E4D9-63F7-013C-AC0DB1791716}"/>
          </ac:spMkLst>
        </pc:spChg>
        <pc:picChg chg="add del mod">
          <ac:chgData name="dan suissa" userId="05615ec881a533bb" providerId="LiveId" clId="{80437EEC-EDB6-429D-982E-056B27D7E808}" dt="2024-07-31T11:27:14.718" v="13749" actId="478"/>
          <ac:picMkLst>
            <pc:docMk/>
            <pc:sldMk cId="3075124652" sldId="384"/>
            <ac:picMk id="2" creationId="{DE9E7A32-6373-A38B-9952-0BB6169C2B48}"/>
          </ac:picMkLst>
        </pc:picChg>
        <pc:picChg chg="add del mod">
          <ac:chgData name="dan suissa" userId="05615ec881a533bb" providerId="LiveId" clId="{80437EEC-EDB6-429D-982E-056B27D7E808}" dt="2024-07-31T11:28:10.687" v="13766" actId="478"/>
          <ac:picMkLst>
            <pc:docMk/>
            <pc:sldMk cId="3075124652" sldId="384"/>
            <ac:picMk id="5" creationId="{E4AA42B8-2E21-5F50-4333-2C1661006FF0}"/>
          </ac:picMkLst>
        </pc:picChg>
        <pc:picChg chg="add mod modCrop">
          <ac:chgData name="dan suissa" userId="05615ec881a533bb" providerId="LiveId" clId="{80437EEC-EDB6-429D-982E-056B27D7E808}" dt="2024-07-31T11:34:53.541" v="13907" actId="1076"/>
          <ac:picMkLst>
            <pc:docMk/>
            <pc:sldMk cId="3075124652" sldId="384"/>
            <ac:picMk id="7" creationId="{BEABEFB5-F5FB-06B8-59C8-7FB58E74688F}"/>
          </ac:picMkLst>
        </pc:picChg>
        <pc:picChg chg="add mod modCrop">
          <ac:chgData name="dan suissa" userId="05615ec881a533bb" providerId="LiveId" clId="{80437EEC-EDB6-429D-982E-056B27D7E808}" dt="2024-07-31T11:40:38.440" v="14016" actId="1076"/>
          <ac:picMkLst>
            <pc:docMk/>
            <pc:sldMk cId="3075124652" sldId="384"/>
            <ac:picMk id="8" creationId="{F46AE62D-BF11-8403-7287-048BB416BB6F}"/>
          </ac:picMkLst>
        </pc:picChg>
        <pc:picChg chg="add del mod">
          <ac:chgData name="dan suissa" userId="05615ec881a533bb" providerId="LiveId" clId="{80437EEC-EDB6-429D-982E-056B27D7E808}" dt="2024-07-31T11:33:05.541" v="13875" actId="478"/>
          <ac:picMkLst>
            <pc:docMk/>
            <pc:sldMk cId="3075124652" sldId="384"/>
            <ac:picMk id="18" creationId="{5B358CE5-848B-5575-95A9-A8247B22501C}"/>
          </ac:picMkLst>
        </pc:picChg>
        <pc:picChg chg="add del">
          <ac:chgData name="dan suissa" userId="05615ec881a533bb" providerId="LiveId" clId="{80437EEC-EDB6-429D-982E-056B27D7E808}" dt="2024-07-31T11:33:09.250" v="13877" actId="478"/>
          <ac:picMkLst>
            <pc:docMk/>
            <pc:sldMk cId="3075124652" sldId="384"/>
            <ac:picMk id="20" creationId="{723FBFE0-EDD3-2327-4E92-176B36DD5FE5}"/>
          </ac:picMkLst>
        </pc:picChg>
        <pc:picChg chg="add del mod">
          <ac:chgData name="dan suissa" userId="05615ec881a533bb" providerId="LiveId" clId="{80437EEC-EDB6-429D-982E-056B27D7E808}" dt="2024-07-31T11:39:34.177" v="14000" actId="478"/>
          <ac:picMkLst>
            <pc:docMk/>
            <pc:sldMk cId="3075124652" sldId="384"/>
            <ac:picMk id="21" creationId="{69792D2E-7C19-66EB-BE71-667779983974}"/>
          </ac:picMkLst>
        </pc:picChg>
        <pc:picChg chg="add mod modCrop">
          <ac:chgData name="dan suissa" userId="05615ec881a533bb" providerId="LiveId" clId="{80437EEC-EDB6-429D-982E-056B27D7E808}" dt="2024-07-31T11:40:23.305" v="14012" actId="1076"/>
          <ac:picMkLst>
            <pc:docMk/>
            <pc:sldMk cId="3075124652" sldId="384"/>
            <ac:picMk id="22" creationId="{7DB0B088-B22C-1E05-8022-26B15E42EA9C}"/>
          </ac:picMkLst>
        </pc:picChg>
        <pc:picChg chg="add mod ord modCrop">
          <ac:chgData name="dan suissa" userId="05615ec881a533bb" providerId="LiveId" clId="{80437EEC-EDB6-429D-982E-056B27D7E808}" dt="2024-07-31T11:40:26.596" v="14013" actId="1076"/>
          <ac:picMkLst>
            <pc:docMk/>
            <pc:sldMk cId="3075124652" sldId="384"/>
            <ac:picMk id="24" creationId="{516ECA81-2F14-0748-5B17-52F6265F41FF}"/>
          </ac:picMkLst>
        </pc:picChg>
        <pc:cxnChg chg="add mod">
          <ac:chgData name="dan suissa" userId="05615ec881a533bb" providerId="LiveId" clId="{80437EEC-EDB6-429D-982E-056B27D7E808}" dt="2024-07-31T11:39:08.524" v="13990" actId="1076"/>
          <ac:cxnSpMkLst>
            <pc:docMk/>
            <pc:sldMk cId="3075124652" sldId="384"/>
            <ac:cxnSpMk id="11" creationId="{70886557-1F3E-E679-C81F-AA6C504BF8D1}"/>
          </ac:cxnSpMkLst>
        </pc:cxnChg>
        <pc:cxnChg chg="add mod">
          <ac:chgData name="dan suissa" userId="05615ec881a533bb" providerId="LiveId" clId="{80437EEC-EDB6-429D-982E-056B27D7E808}" dt="2024-07-31T11:40:38.440" v="14016" actId="1076"/>
          <ac:cxnSpMkLst>
            <pc:docMk/>
            <pc:sldMk cId="3075124652" sldId="384"/>
            <ac:cxnSpMk id="26" creationId="{34128C91-D417-DC77-7B9D-2F70849F618F}"/>
          </ac:cxnSpMkLst>
        </pc:cxnChg>
        <pc:cxnChg chg="add mod">
          <ac:chgData name="dan suissa" userId="05615ec881a533bb" providerId="LiveId" clId="{80437EEC-EDB6-429D-982E-056B27D7E808}" dt="2024-07-31T11:40:38.440" v="14016" actId="1076"/>
          <ac:cxnSpMkLst>
            <pc:docMk/>
            <pc:sldMk cId="3075124652" sldId="384"/>
            <ac:cxnSpMk id="27" creationId="{1CA693C6-D595-A8F0-AB02-683BAC001E56}"/>
          </ac:cxnSpMkLst>
        </pc:cxnChg>
        <pc:cxnChg chg="add mod">
          <ac:chgData name="dan suissa" userId="05615ec881a533bb" providerId="LiveId" clId="{80437EEC-EDB6-429D-982E-056B27D7E808}" dt="2024-07-31T11:40:26.596" v="14013" actId="1076"/>
          <ac:cxnSpMkLst>
            <pc:docMk/>
            <pc:sldMk cId="3075124652" sldId="384"/>
            <ac:cxnSpMk id="30" creationId="{83329933-FE55-C5FE-307E-BCB9ACE5FD6E}"/>
          </ac:cxnSpMkLst>
        </pc:cxnChg>
        <pc:cxnChg chg="add mod">
          <ac:chgData name="dan suissa" userId="05615ec881a533bb" providerId="LiveId" clId="{80437EEC-EDB6-429D-982E-056B27D7E808}" dt="2024-07-31T11:40:23.305" v="14012" actId="1076"/>
          <ac:cxnSpMkLst>
            <pc:docMk/>
            <pc:sldMk cId="3075124652" sldId="384"/>
            <ac:cxnSpMk id="40" creationId="{96A83E2A-3BD1-F546-274B-DC0B28B2CD1A}"/>
          </ac:cxnSpMkLst>
        </pc:cxnChg>
        <pc:cxnChg chg="add mod">
          <ac:chgData name="dan suissa" userId="05615ec881a533bb" providerId="LiveId" clId="{80437EEC-EDB6-429D-982E-056B27D7E808}" dt="2024-07-31T11:40:08.765" v="14010" actId="14100"/>
          <ac:cxnSpMkLst>
            <pc:docMk/>
            <pc:sldMk cId="3075124652" sldId="384"/>
            <ac:cxnSpMk id="44" creationId="{60412011-B369-BA8B-E2C2-EDFD83D5FCBD}"/>
          </ac:cxnSpMkLst>
        </pc:cxnChg>
      </pc:sldChg>
      <pc:sldChg chg="addSp delSp modSp add mod">
        <pc:chgData name="dan suissa" userId="05615ec881a533bb" providerId="LiveId" clId="{80437EEC-EDB6-429D-982E-056B27D7E808}" dt="2024-08-23T07:40:10.995" v="27938" actId="20577"/>
        <pc:sldMkLst>
          <pc:docMk/>
          <pc:sldMk cId="4288629521" sldId="385"/>
        </pc:sldMkLst>
        <pc:spChg chg="add mod">
          <ac:chgData name="dan suissa" userId="05615ec881a533bb" providerId="LiveId" clId="{80437EEC-EDB6-429D-982E-056B27D7E808}" dt="2024-08-23T07:40:10.995" v="27938" actId="20577"/>
          <ac:spMkLst>
            <pc:docMk/>
            <pc:sldMk cId="4288629521" sldId="385"/>
            <ac:spMk id="2" creationId="{5BD3A8D9-58A9-27CF-87A7-245A674D6598}"/>
          </ac:spMkLst>
        </pc:spChg>
        <pc:spChg chg="mod">
          <ac:chgData name="dan suissa" userId="05615ec881a533bb" providerId="LiveId" clId="{80437EEC-EDB6-429D-982E-056B27D7E808}" dt="2024-08-21T19:19:37.632" v="24374" actId="20577"/>
          <ac:spMkLst>
            <pc:docMk/>
            <pc:sldMk cId="4288629521" sldId="385"/>
            <ac:spMk id="4" creationId="{2683CC40-9EE3-8E13-CD9F-D0D70C12DDA1}"/>
          </ac:spMkLst>
        </pc:spChg>
        <pc:picChg chg="add del mod">
          <ac:chgData name="dan suissa" userId="05615ec881a533bb" providerId="LiveId" clId="{80437EEC-EDB6-429D-982E-056B27D7E808}" dt="2024-08-23T07:27:23.788" v="27839" actId="478"/>
          <ac:picMkLst>
            <pc:docMk/>
            <pc:sldMk cId="4288629521" sldId="385"/>
            <ac:picMk id="5" creationId="{F8D3D0CA-9915-EAA6-EFEF-C0A96A09CD5C}"/>
          </ac:picMkLst>
        </pc:picChg>
      </pc:sldChg>
      <pc:sldChg chg="delSp add del mod">
        <pc:chgData name="dan suissa" userId="05615ec881a533bb" providerId="LiveId" clId="{80437EEC-EDB6-429D-982E-056B27D7E808}" dt="2024-07-31T12:22:10.979" v="14357" actId="47"/>
        <pc:sldMkLst>
          <pc:docMk/>
          <pc:sldMk cId="825748572" sldId="386"/>
        </pc:sldMkLst>
        <pc:spChg chg="del">
          <ac:chgData name="dan suissa" userId="05615ec881a533bb" providerId="LiveId" clId="{80437EEC-EDB6-429D-982E-056B27D7E808}" dt="2024-07-31T12:13:35.054" v="14167" actId="478"/>
          <ac:spMkLst>
            <pc:docMk/>
            <pc:sldMk cId="825748572" sldId="386"/>
            <ac:spMk id="4" creationId="{2F2DA68A-E2D0-39FB-DF46-F74AFE86D283}"/>
          </ac:spMkLst>
        </pc:spChg>
        <pc:spChg chg="del">
          <ac:chgData name="dan suissa" userId="05615ec881a533bb" providerId="LiveId" clId="{80437EEC-EDB6-429D-982E-056B27D7E808}" dt="2024-07-31T12:13:44.820" v="14170" actId="478"/>
          <ac:spMkLst>
            <pc:docMk/>
            <pc:sldMk cId="825748572" sldId="386"/>
            <ac:spMk id="12" creationId="{F20D1328-287B-4F9E-9FD3-759906483827}"/>
          </ac:spMkLst>
        </pc:spChg>
        <pc:picChg chg="del">
          <ac:chgData name="dan suissa" userId="05615ec881a533bb" providerId="LiveId" clId="{80437EEC-EDB6-429D-982E-056B27D7E808}" dt="2024-07-31T12:13:37.280" v="14168" actId="478"/>
          <ac:picMkLst>
            <pc:docMk/>
            <pc:sldMk cId="825748572" sldId="386"/>
            <ac:picMk id="5" creationId="{E40F7F2C-1147-FAB6-14BF-B51C5AB7A38A}"/>
          </ac:picMkLst>
        </pc:picChg>
        <pc:picChg chg="del">
          <ac:chgData name="dan suissa" userId="05615ec881a533bb" providerId="LiveId" clId="{80437EEC-EDB6-429D-982E-056B27D7E808}" dt="2024-07-31T12:13:39.374" v="14169" actId="478"/>
          <ac:picMkLst>
            <pc:docMk/>
            <pc:sldMk cId="825748572" sldId="386"/>
            <ac:picMk id="6" creationId="{F2F77927-CEFF-E180-848B-370ED1B0ACDA}"/>
          </ac:picMkLst>
        </pc:picChg>
      </pc:sldChg>
      <pc:sldChg chg="addSp delSp modSp add mod">
        <pc:chgData name="dan suissa" userId="05615ec881a533bb" providerId="LiveId" clId="{80437EEC-EDB6-429D-982E-056B27D7E808}" dt="2024-08-22T08:42:59.161" v="25127" actId="20577"/>
        <pc:sldMkLst>
          <pc:docMk/>
          <pc:sldMk cId="2866060546" sldId="387"/>
        </pc:sldMkLst>
        <pc:spChg chg="del">
          <ac:chgData name="dan suissa" userId="05615ec881a533bb" providerId="LiveId" clId="{80437EEC-EDB6-429D-982E-056B27D7E808}" dt="2024-07-31T12:09:48.368" v="14096" actId="478"/>
          <ac:spMkLst>
            <pc:docMk/>
            <pc:sldMk cId="2866060546" sldId="387"/>
            <ac:spMk id="2" creationId="{5BD3A8D9-58A9-27CF-87A7-245A674D6598}"/>
          </ac:spMkLst>
        </pc:spChg>
        <pc:spChg chg="add mod">
          <ac:chgData name="dan suissa" userId="05615ec881a533bb" providerId="LiveId" clId="{80437EEC-EDB6-429D-982E-056B27D7E808}" dt="2024-08-22T08:42:59.161" v="25127" actId="20577"/>
          <ac:spMkLst>
            <pc:docMk/>
            <pc:sldMk cId="2866060546" sldId="387"/>
            <ac:spMk id="3" creationId="{68022DA7-349A-AD1E-5C31-C52503636973}"/>
          </ac:spMkLst>
        </pc:spChg>
        <pc:spChg chg="mod">
          <ac:chgData name="dan suissa" userId="05615ec881a533bb" providerId="LiveId" clId="{80437EEC-EDB6-429D-982E-056B27D7E808}" dt="2024-08-21T19:22:40.376" v="24420" actId="20577"/>
          <ac:spMkLst>
            <pc:docMk/>
            <pc:sldMk cId="2866060546" sldId="387"/>
            <ac:spMk id="4" creationId="{2683CC40-9EE3-8E13-CD9F-D0D70C12DDA1}"/>
          </ac:spMkLst>
        </pc:spChg>
        <pc:picChg chg="add mod modCrop">
          <ac:chgData name="dan suissa" userId="05615ec881a533bb" providerId="LiveId" clId="{80437EEC-EDB6-429D-982E-056B27D7E808}" dt="2024-08-22T08:42:40.162" v="25102" actId="1076"/>
          <ac:picMkLst>
            <pc:docMk/>
            <pc:sldMk cId="2866060546" sldId="387"/>
            <ac:picMk id="5" creationId="{29642667-05AF-9BEA-CAC1-3F37E3FD5CD1}"/>
          </ac:picMkLst>
        </pc:picChg>
        <pc:picChg chg="add mod modCrop">
          <ac:chgData name="dan suissa" userId="05615ec881a533bb" providerId="LiveId" clId="{80437EEC-EDB6-429D-982E-056B27D7E808}" dt="2024-08-22T08:42:51.621" v="25105" actId="1076"/>
          <ac:picMkLst>
            <pc:docMk/>
            <pc:sldMk cId="2866060546" sldId="387"/>
            <ac:picMk id="6" creationId="{4FB76CF0-E7A6-7157-F109-A1E38F2029B3}"/>
          </ac:picMkLst>
        </pc:picChg>
        <pc:picChg chg="add mod ord modCrop">
          <ac:chgData name="dan suissa" userId="05615ec881a533bb" providerId="LiveId" clId="{80437EEC-EDB6-429D-982E-056B27D7E808}" dt="2024-08-22T08:42:47.665" v="25104" actId="1076"/>
          <ac:picMkLst>
            <pc:docMk/>
            <pc:sldMk cId="2866060546" sldId="387"/>
            <ac:picMk id="7" creationId="{A36A9BF7-EC3B-B264-892F-A7AEFA04835C}"/>
          </ac:picMkLst>
        </pc:picChg>
        <pc:picChg chg="add mod modCrop">
          <ac:chgData name="dan suissa" userId="05615ec881a533bb" providerId="LiveId" clId="{80437EEC-EDB6-429D-982E-056B27D7E808}" dt="2024-07-31T12:12:59.136" v="14160" actId="1076"/>
          <ac:picMkLst>
            <pc:docMk/>
            <pc:sldMk cId="2866060546" sldId="387"/>
            <ac:picMk id="8" creationId="{297D0C15-31A5-DC4F-2AD7-2BD3D2EA0C09}"/>
          </ac:picMkLst>
        </pc:picChg>
      </pc:sldChg>
      <pc:sldChg chg="addSp delSp modSp add mod ord">
        <pc:chgData name="dan suissa" userId="05615ec881a533bb" providerId="LiveId" clId="{80437EEC-EDB6-429D-982E-056B27D7E808}" dt="2024-08-22T08:43:41.730" v="25157" actId="20577"/>
        <pc:sldMkLst>
          <pc:docMk/>
          <pc:sldMk cId="3108154003" sldId="388"/>
        </pc:sldMkLst>
        <pc:spChg chg="del">
          <ac:chgData name="dan suissa" userId="05615ec881a533bb" providerId="LiveId" clId="{80437EEC-EDB6-429D-982E-056B27D7E808}" dt="2024-07-31T12:15:21.727" v="14221" actId="478"/>
          <ac:spMkLst>
            <pc:docMk/>
            <pc:sldMk cId="3108154003" sldId="388"/>
            <ac:spMk id="2" creationId="{5BD3A8D9-58A9-27CF-87A7-245A674D6598}"/>
          </ac:spMkLst>
        </pc:spChg>
        <pc:spChg chg="add mod">
          <ac:chgData name="dan suissa" userId="05615ec881a533bb" providerId="LiveId" clId="{80437EEC-EDB6-429D-982E-056B27D7E808}" dt="2024-07-31T12:21:29.597" v="14347" actId="1076"/>
          <ac:spMkLst>
            <pc:docMk/>
            <pc:sldMk cId="3108154003" sldId="388"/>
            <ac:spMk id="3" creationId="{9050E08E-A187-E372-8CC4-A65BF6D9336E}"/>
          </ac:spMkLst>
        </pc:spChg>
        <pc:spChg chg="mod">
          <ac:chgData name="dan suissa" userId="05615ec881a533bb" providerId="LiveId" clId="{80437EEC-EDB6-429D-982E-056B27D7E808}" dt="2024-07-31T12:15:03.739" v="14220" actId="20577"/>
          <ac:spMkLst>
            <pc:docMk/>
            <pc:sldMk cId="3108154003" sldId="388"/>
            <ac:spMk id="4" creationId="{2683CC40-9EE3-8E13-CD9F-D0D70C12DDA1}"/>
          </ac:spMkLst>
        </pc:spChg>
        <pc:spChg chg="add mod">
          <ac:chgData name="dan suissa" userId="05615ec881a533bb" providerId="LiveId" clId="{80437EEC-EDB6-429D-982E-056B27D7E808}" dt="2024-08-22T08:43:27.416" v="25136" actId="20577"/>
          <ac:spMkLst>
            <pc:docMk/>
            <pc:sldMk cId="3108154003" sldId="388"/>
            <ac:spMk id="5" creationId="{6874BDF1-7936-D244-03E9-B0C67DAC6524}"/>
          </ac:spMkLst>
        </pc:spChg>
        <pc:spChg chg="add mod">
          <ac:chgData name="dan suissa" userId="05615ec881a533bb" providerId="LiveId" clId="{80437EEC-EDB6-429D-982E-056B27D7E808}" dt="2024-08-22T08:43:41.730" v="25157" actId="20577"/>
          <ac:spMkLst>
            <pc:docMk/>
            <pc:sldMk cId="3108154003" sldId="388"/>
            <ac:spMk id="6" creationId="{8B046825-D025-86E1-0B48-7B7C2B76C775}"/>
          </ac:spMkLst>
        </pc:spChg>
      </pc:sldChg>
      <pc:sldChg chg="addSp delSp modSp add mod">
        <pc:chgData name="dan suissa" userId="05615ec881a533bb" providerId="LiveId" clId="{80437EEC-EDB6-429D-982E-056B27D7E808}" dt="2024-08-21T19:24:52.658" v="24465" actId="20577"/>
        <pc:sldMkLst>
          <pc:docMk/>
          <pc:sldMk cId="1013894349" sldId="389"/>
        </pc:sldMkLst>
        <pc:spChg chg="del">
          <ac:chgData name="dan suissa" userId="05615ec881a533bb" providerId="LiveId" clId="{80437EEC-EDB6-429D-982E-056B27D7E808}" dt="2024-07-31T12:24:20.484" v="14389" actId="478"/>
          <ac:spMkLst>
            <pc:docMk/>
            <pc:sldMk cId="1013894349" sldId="389"/>
            <ac:spMk id="3" creationId="{9050E08E-A187-E372-8CC4-A65BF6D9336E}"/>
          </ac:spMkLst>
        </pc:spChg>
        <pc:spChg chg="mod">
          <ac:chgData name="dan suissa" userId="05615ec881a533bb" providerId="LiveId" clId="{80437EEC-EDB6-429D-982E-056B27D7E808}" dt="2024-08-21T19:24:52.658" v="24465" actId="20577"/>
          <ac:spMkLst>
            <pc:docMk/>
            <pc:sldMk cId="1013894349" sldId="389"/>
            <ac:spMk id="4" creationId="{2683CC40-9EE3-8E13-CD9F-D0D70C12DDA1}"/>
          </ac:spMkLst>
        </pc:spChg>
        <pc:spChg chg="del">
          <ac:chgData name="dan suissa" userId="05615ec881a533bb" providerId="LiveId" clId="{80437EEC-EDB6-429D-982E-056B27D7E808}" dt="2024-07-31T12:24:22.415" v="14390" actId="478"/>
          <ac:spMkLst>
            <pc:docMk/>
            <pc:sldMk cId="1013894349" sldId="389"/>
            <ac:spMk id="5" creationId="{6874BDF1-7936-D244-03E9-B0C67DAC6524}"/>
          </ac:spMkLst>
        </pc:spChg>
        <pc:spChg chg="del">
          <ac:chgData name="dan suissa" userId="05615ec881a533bb" providerId="LiveId" clId="{80437EEC-EDB6-429D-982E-056B27D7E808}" dt="2024-07-31T12:24:24.103" v="14391" actId="478"/>
          <ac:spMkLst>
            <pc:docMk/>
            <pc:sldMk cId="1013894349" sldId="389"/>
            <ac:spMk id="6" creationId="{8B046825-D025-86E1-0B48-7B7C2B76C775}"/>
          </ac:spMkLst>
        </pc:spChg>
        <pc:graphicFrameChg chg="add mod modGraphic">
          <ac:chgData name="dan suissa" userId="05615ec881a533bb" providerId="LiveId" clId="{80437EEC-EDB6-429D-982E-056B27D7E808}" dt="2024-07-31T12:28:23.534" v="14561" actId="1076"/>
          <ac:graphicFrameMkLst>
            <pc:docMk/>
            <pc:sldMk cId="1013894349" sldId="389"/>
            <ac:graphicFrameMk id="2" creationId="{0D4C075C-C204-A482-00A3-D9EDB4A24D38}"/>
          </ac:graphicFrameMkLst>
        </pc:graphicFrameChg>
        <pc:graphicFrameChg chg="add mod modGraphic">
          <ac:chgData name="dan suissa" userId="05615ec881a533bb" providerId="LiveId" clId="{80437EEC-EDB6-429D-982E-056B27D7E808}" dt="2024-07-31T12:28:17.014" v="14560" actId="1076"/>
          <ac:graphicFrameMkLst>
            <pc:docMk/>
            <pc:sldMk cId="1013894349" sldId="389"/>
            <ac:graphicFrameMk id="7" creationId="{A8A98836-09CD-F65E-B4A8-09FF34882E8A}"/>
          </ac:graphicFrameMkLst>
        </pc:graphicFrameChg>
      </pc:sldChg>
      <pc:sldChg chg="add del">
        <pc:chgData name="dan suissa" userId="05615ec881a533bb" providerId="LiveId" clId="{80437EEC-EDB6-429D-982E-056B27D7E808}" dt="2024-07-31T12:23:40.867" v="14359" actId="47"/>
        <pc:sldMkLst>
          <pc:docMk/>
          <pc:sldMk cId="1073655233" sldId="389"/>
        </pc:sldMkLst>
      </pc:sldChg>
      <pc:sldChg chg="addSp delSp modSp add mod">
        <pc:chgData name="dan suissa" userId="05615ec881a533bb" providerId="LiveId" clId="{80437EEC-EDB6-429D-982E-056B27D7E808}" dt="2024-07-31T12:30:43.274" v="14610" actId="14100"/>
        <pc:sldMkLst>
          <pc:docMk/>
          <pc:sldMk cId="2564000255" sldId="390"/>
        </pc:sldMkLst>
        <pc:spChg chg="mod">
          <ac:chgData name="dan suissa" userId="05615ec881a533bb" providerId="LiveId" clId="{80437EEC-EDB6-429D-982E-056B27D7E808}" dt="2024-07-31T12:29:07.788" v="14593" actId="20577"/>
          <ac:spMkLst>
            <pc:docMk/>
            <pc:sldMk cId="2564000255" sldId="390"/>
            <ac:spMk id="4" creationId="{2683CC40-9EE3-8E13-CD9F-D0D70C12DDA1}"/>
          </ac:spMkLst>
        </pc:spChg>
        <pc:graphicFrameChg chg="del">
          <ac:chgData name="dan suissa" userId="05615ec881a533bb" providerId="LiveId" clId="{80437EEC-EDB6-429D-982E-056B27D7E808}" dt="2024-07-31T12:29:24.370" v="14595" actId="478"/>
          <ac:graphicFrameMkLst>
            <pc:docMk/>
            <pc:sldMk cId="2564000255" sldId="390"/>
            <ac:graphicFrameMk id="2" creationId="{0D4C075C-C204-A482-00A3-D9EDB4A24D38}"/>
          </ac:graphicFrameMkLst>
        </pc:graphicFrameChg>
        <pc:graphicFrameChg chg="add mod modGraphic">
          <ac:chgData name="dan suissa" userId="05615ec881a533bb" providerId="LiveId" clId="{80437EEC-EDB6-429D-982E-056B27D7E808}" dt="2024-07-31T12:30:01.564" v="14601"/>
          <ac:graphicFrameMkLst>
            <pc:docMk/>
            <pc:sldMk cId="2564000255" sldId="390"/>
            <ac:graphicFrameMk id="3" creationId="{AEDADA75-5697-B538-7AED-1BC0C6D0A0BB}"/>
          </ac:graphicFrameMkLst>
        </pc:graphicFrameChg>
        <pc:graphicFrameChg chg="add mod modGraphic">
          <ac:chgData name="dan suissa" userId="05615ec881a533bb" providerId="LiveId" clId="{80437EEC-EDB6-429D-982E-056B27D7E808}" dt="2024-07-31T12:30:43.274" v="14610" actId="14100"/>
          <ac:graphicFrameMkLst>
            <pc:docMk/>
            <pc:sldMk cId="2564000255" sldId="390"/>
            <ac:graphicFrameMk id="5" creationId="{F536E2E6-1DD0-17D9-BA05-049D917A8097}"/>
          </ac:graphicFrameMkLst>
        </pc:graphicFrameChg>
        <pc:graphicFrameChg chg="del">
          <ac:chgData name="dan suissa" userId="05615ec881a533bb" providerId="LiveId" clId="{80437EEC-EDB6-429D-982E-056B27D7E808}" dt="2024-07-31T12:30:14.531" v="14602" actId="478"/>
          <ac:graphicFrameMkLst>
            <pc:docMk/>
            <pc:sldMk cId="2564000255" sldId="390"/>
            <ac:graphicFrameMk id="7" creationId="{A8A98836-09CD-F65E-B4A8-09FF34882E8A}"/>
          </ac:graphicFrameMkLst>
        </pc:graphicFrameChg>
      </pc:sldChg>
      <pc:sldChg chg="addSp delSp modSp add mod">
        <pc:chgData name="dan suissa" userId="05615ec881a533bb" providerId="LiveId" clId="{80437EEC-EDB6-429D-982E-056B27D7E808}" dt="2024-08-21T14:13:51.511" v="19307" actId="1076"/>
        <pc:sldMkLst>
          <pc:docMk/>
          <pc:sldMk cId="2897942234" sldId="391"/>
        </pc:sldMkLst>
        <pc:spChg chg="mod">
          <ac:chgData name="dan suissa" userId="05615ec881a533bb" providerId="LiveId" clId="{80437EEC-EDB6-429D-982E-056B27D7E808}" dt="2024-07-31T12:32:40.550" v="14836" actId="20577"/>
          <ac:spMkLst>
            <pc:docMk/>
            <pc:sldMk cId="2897942234" sldId="391"/>
            <ac:spMk id="4" creationId="{2683CC40-9EE3-8E13-CD9F-D0D70C12DDA1}"/>
          </ac:spMkLst>
        </pc:spChg>
        <pc:spChg chg="add del mod">
          <ac:chgData name="dan suissa" userId="05615ec881a533bb" providerId="LiveId" clId="{80437EEC-EDB6-429D-982E-056B27D7E808}" dt="2024-08-01T12:38:52.373" v="17980" actId="478"/>
          <ac:spMkLst>
            <pc:docMk/>
            <pc:sldMk cId="2897942234" sldId="391"/>
            <ac:spMk id="6" creationId="{9D41D886-0F7F-55B2-EE47-A6998DFD70D1}"/>
          </ac:spMkLst>
        </pc:spChg>
        <pc:graphicFrameChg chg="del">
          <ac:chgData name="dan suissa" userId="05615ec881a533bb" providerId="LiveId" clId="{80437EEC-EDB6-429D-982E-056B27D7E808}" dt="2024-07-31T12:31:15.985" v="14627" actId="478"/>
          <ac:graphicFrameMkLst>
            <pc:docMk/>
            <pc:sldMk cId="2897942234" sldId="391"/>
            <ac:graphicFrameMk id="3" creationId="{AEDADA75-5697-B538-7AED-1BC0C6D0A0BB}"/>
          </ac:graphicFrameMkLst>
        </pc:graphicFrameChg>
        <pc:graphicFrameChg chg="del">
          <ac:chgData name="dan suissa" userId="05615ec881a533bb" providerId="LiveId" clId="{80437EEC-EDB6-429D-982E-056B27D7E808}" dt="2024-07-31T12:31:18.076" v="14628" actId="478"/>
          <ac:graphicFrameMkLst>
            <pc:docMk/>
            <pc:sldMk cId="2897942234" sldId="391"/>
            <ac:graphicFrameMk id="5" creationId="{F536E2E6-1DD0-17D9-BA05-049D917A8097}"/>
          </ac:graphicFrameMkLst>
        </pc:graphicFrameChg>
        <pc:picChg chg="add mod ord">
          <ac:chgData name="dan suissa" userId="05615ec881a533bb" providerId="LiveId" clId="{80437EEC-EDB6-429D-982E-056B27D7E808}" dt="2024-08-21T14:13:51.511" v="19307" actId="1076"/>
          <ac:picMkLst>
            <pc:docMk/>
            <pc:sldMk cId="2897942234" sldId="391"/>
            <ac:picMk id="2" creationId="{4BC89ACB-1206-C1FE-7793-E9666F3C8316}"/>
          </ac:picMkLst>
        </pc:picChg>
        <pc:picChg chg="add del mod ord">
          <ac:chgData name="dan suissa" userId="05615ec881a533bb" providerId="LiveId" clId="{80437EEC-EDB6-429D-982E-056B27D7E808}" dt="2024-08-21T14:13:01.242" v="19294" actId="478"/>
          <ac:picMkLst>
            <pc:docMk/>
            <pc:sldMk cId="2897942234" sldId="391"/>
            <ac:picMk id="3" creationId="{5536ED37-5A21-E0B4-9668-D664A3D9A9A4}"/>
          </ac:picMkLst>
        </pc:picChg>
        <pc:picChg chg="add del mod modCrop">
          <ac:chgData name="dan suissa" userId="05615ec881a533bb" providerId="LiveId" clId="{80437EEC-EDB6-429D-982E-056B27D7E808}" dt="2024-08-01T13:38:39.597" v="17996" actId="478"/>
          <ac:picMkLst>
            <pc:docMk/>
            <pc:sldMk cId="2897942234" sldId="391"/>
            <ac:picMk id="5" creationId="{8582B3DC-6699-7626-1605-DE5C054E1E10}"/>
          </ac:picMkLst>
        </pc:picChg>
        <pc:picChg chg="add del mod modCrop">
          <ac:chgData name="dan suissa" userId="05615ec881a533bb" providerId="LiveId" clId="{80437EEC-EDB6-429D-982E-056B27D7E808}" dt="2024-08-21T14:12:58.485" v="19293" actId="478"/>
          <ac:picMkLst>
            <pc:docMk/>
            <pc:sldMk cId="2897942234" sldId="391"/>
            <ac:picMk id="5" creationId="{E4542A96-7873-AE02-FDB2-F47CAB07ECC1}"/>
          </ac:picMkLst>
        </pc:picChg>
        <pc:picChg chg="add del mod">
          <ac:chgData name="dan suissa" userId="05615ec881a533bb" providerId="LiveId" clId="{80437EEC-EDB6-429D-982E-056B27D7E808}" dt="2024-08-01T13:38:37.396" v="17995" actId="478"/>
          <ac:picMkLst>
            <pc:docMk/>
            <pc:sldMk cId="2897942234" sldId="391"/>
            <ac:picMk id="8" creationId="{2284E372-E6B0-33E7-80A3-D3757094F31C}"/>
          </ac:picMkLst>
        </pc:picChg>
        <pc:picChg chg="add del mod">
          <ac:chgData name="dan suissa" userId="05615ec881a533bb" providerId="LiveId" clId="{80437EEC-EDB6-429D-982E-056B27D7E808}" dt="2024-08-01T13:38:36.748" v="17994" actId="478"/>
          <ac:picMkLst>
            <pc:docMk/>
            <pc:sldMk cId="2897942234" sldId="391"/>
            <ac:picMk id="10" creationId="{F7D1F747-292C-59A4-F671-1A2C1EF172BE}"/>
          </ac:picMkLst>
        </pc:picChg>
        <pc:picChg chg="add del mod">
          <ac:chgData name="dan suissa" userId="05615ec881a533bb" providerId="LiveId" clId="{80437EEC-EDB6-429D-982E-056B27D7E808}" dt="2024-08-04T17:05:15.994" v="18129" actId="478"/>
          <ac:picMkLst>
            <pc:docMk/>
            <pc:sldMk cId="2897942234" sldId="391"/>
            <ac:picMk id="12" creationId="{CB365055-B509-2D02-01B4-4331B4E979A2}"/>
          </ac:picMkLst>
        </pc:picChg>
        <pc:picChg chg="add del mod">
          <ac:chgData name="dan suissa" userId="05615ec881a533bb" providerId="LiveId" clId="{80437EEC-EDB6-429D-982E-056B27D7E808}" dt="2024-08-04T17:05:14.686" v="18128" actId="478"/>
          <ac:picMkLst>
            <pc:docMk/>
            <pc:sldMk cId="2897942234" sldId="391"/>
            <ac:picMk id="14" creationId="{6332EA21-67A2-BC25-F0F5-96DFD6917880}"/>
          </ac:picMkLst>
        </pc:picChg>
        <pc:picChg chg="add del mod modCrop">
          <ac:chgData name="dan suissa" userId="05615ec881a533bb" providerId="LiveId" clId="{80437EEC-EDB6-429D-982E-056B27D7E808}" dt="2024-08-04T17:05:11.409" v="18127" actId="478"/>
          <ac:picMkLst>
            <pc:docMk/>
            <pc:sldMk cId="2897942234" sldId="391"/>
            <ac:picMk id="16" creationId="{5D12F3F1-A569-835E-BC9F-D611D81CFAE3}"/>
          </ac:picMkLst>
        </pc:picChg>
        <pc:picChg chg="add mod modCrop">
          <ac:chgData name="dan suissa" userId="05615ec881a533bb" providerId="LiveId" clId="{80437EEC-EDB6-429D-982E-056B27D7E808}" dt="2024-08-21T14:13:46.125" v="19306" actId="1076"/>
          <ac:picMkLst>
            <pc:docMk/>
            <pc:sldMk cId="2897942234" sldId="391"/>
            <ac:picMk id="18" creationId="{12863C0A-E0B1-D9E0-1BD6-F51EDA59F924}"/>
          </ac:picMkLst>
        </pc:picChg>
      </pc:sldChg>
      <pc:sldChg chg="addSp delSp modSp add mod ord">
        <pc:chgData name="dan suissa" userId="05615ec881a533bb" providerId="LiveId" clId="{80437EEC-EDB6-429D-982E-056B27D7E808}" dt="2024-07-31T12:34:16.645" v="14856" actId="14100"/>
        <pc:sldMkLst>
          <pc:docMk/>
          <pc:sldMk cId="3043913947" sldId="392"/>
        </pc:sldMkLst>
        <pc:spChg chg="del">
          <ac:chgData name="dan suissa" userId="05615ec881a533bb" providerId="LiveId" clId="{80437EEC-EDB6-429D-982E-056B27D7E808}" dt="2024-07-31T12:32:31.970" v="14818" actId="478"/>
          <ac:spMkLst>
            <pc:docMk/>
            <pc:sldMk cId="3043913947" sldId="392"/>
            <ac:spMk id="6" creationId="{9D41D886-0F7F-55B2-EE47-A6998DFD70D1}"/>
          </ac:spMkLst>
        </pc:spChg>
        <pc:graphicFrameChg chg="add mod modGraphic">
          <ac:chgData name="dan suissa" userId="05615ec881a533bb" providerId="LiveId" clId="{80437EEC-EDB6-429D-982E-056B27D7E808}" dt="2024-07-31T12:33:51.233" v="14850" actId="255"/>
          <ac:graphicFrameMkLst>
            <pc:docMk/>
            <pc:sldMk cId="3043913947" sldId="392"/>
            <ac:graphicFrameMk id="3" creationId="{68719D1E-3694-1342-18CD-7D80920DE7D7}"/>
          </ac:graphicFrameMkLst>
        </pc:graphicFrameChg>
        <pc:graphicFrameChg chg="add mod modGraphic">
          <ac:chgData name="dan suissa" userId="05615ec881a533bb" providerId="LiveId" clId="{80437EEC-EDB6-429D-982E-056B27D7E808}" dt="2024-07-31T12:34:16.645" v="14856" actId="14100"/>
          <ac:graphicFrameMkLst>
            <pc:docMk/>
            <pc:sldMk cId="3043913947" sldId="392"/>
            <ac:graphicFrameMk id="5" creationId="{BDC10EF9-C144-633A-ACE7-2E5822A54451}"/>
          </ac:graphicFrameMkLst>
        </pc:graphicFrameChg>
        <pc:picChg chg="del">
          <ac:chgData name="dan suissa" userId="05615ec881a533bb" providerId="LiveId" clId="{80437EEC-EDB6-429D-982E-056B27D7E808}" dt="2024-07-31T12:32:34.228" v="14819" actId="478"/>
          <ac:picMkLst>
            <pc:docMk/>
            <pc:sldMk cId="3043913947" sldId="392"/>
            <ac:picMk id="2" creationId="{4BC89ACB-1206-C1FE-7793-E9666F3C8316}"/>
          </ac:picMkLst>
        </pc:picChg>
      </pc:sldChg>
      <pc:sldChg chg="modSp add mod ord">
        <pc:chgData name="dan suissa" userId="05615ec881a533bb" providerId="LiveId" clId="{80437EEC-EDB6-429D-982E-056B27D7E808}" dt="2024-08-22T08:45:34.025" v="25216" actId="20577"/>
        <pc:sldMkLst>
          <pc:docMk/>
          <pc:sldMk cId="576017926" sldId="393"/>
        </pc:sldMkLst>
        <pc:spChg chg="mod">
          <ac:chgData name="dan suissa" userId="05615ec881a533bb" providerId="LiveId" clId="{80437EEC-EDB6-429D-982E-056B27D7E808}" dt="2024-08-22T08:44:17.532" v="25159" actId="20577"/>
          <ac:spMkLst>
            <pc:docMk/>
            <pc:sldMk cId="576017926" sldId="393"/>
            <ac:spMk id="3" creationId="{9050E08E-A187-E372-8CC4-A65BF6D9336E}"/>
          </ac:spMkLst>
        </pc:spChg>
        <pc:spChg chg="mod">
          <ac:chgData name="dan suissa" userId="05615ec881a533bb" providerId="LiveId" clId="{80437EEC-EDB6-429D-982E-056B27D7E808}" dt="2024-07-31T13:01:26.365" v="15535" actId="20577"/>
          <ac:spMkLst>
            <pc:docMk/>
            <pc:sldMk cId="576017926" sldId="393"/>
            <ac:spMk id="4" creationId="{2683CC40-9EE3-8E13-CD9F-D0D70C12DDA1}"/>
          </ac:spMkLst>
        </pc:spChg>
        <pc:spChg chg="mod">
          <ac:chgData name="dan suissa" userId="05615ec881a533bb" providerId="LiveId" clId="{80437EEC-EDB6-429D-982E-056B27D7E808}" dt="2024-07-31T12:45:00.866" v="14895" actId="14100"/>
          <ac:spMkLst>
            <pc:docMk/>
            <pc:sldMk cId="576017926" sldId="393"/>
            <ac:spMk id="5" creationId="{6874BDF1-7936-D244-03E9-B0C67DAC6524}"/>
          </ac:spMkLst>
        </pc:spChg>
        <pc:spChg chg="mod">
          <ac:chgData name="dan suissa" userId="05615ec881a533bb" providerId="LiveId" clId="{80437EEC-EDB6-429D-982E-056B27D7E808}" dt="2024-08-22T08:45:34.025" v="25216" actId="20577"/>
          <ac:spMkLst>
            <pc:docMk/>
            <pc:sldMk cId="576017926" sldId="393"/>
            <ac:spMk id="6" creationId="{8B046825-D025-86E1-0B48-7B7C2B76C775}"/>
          </ac:spMkLst>
        </pc:spChg>
      </pc:sldChg>
      <pc:sldChg chg="addSp delSp modSp add mod ord">
        <pc:chgData name="dan suissa" userId="05615ec881a533bb" providerId="LiveId" clId="{80437EEC-EDB6-429D-982E-056B27D7E808}" dt="2024-08-21T19:27:49.625" v="24518" actId="20577"/>
        <pc:sldMkLst>
          <pc:docMk/>
          <pc:sldMk cId="1857066675" sldId="394"/>
        </pc:sldMkLst>
        <pc:spChg chg="mod">
          <ac:chgData name="dan suissa" userId="05615ec881a533bb" providerId="LiveId" clId="{80437EEC-EDB6-429D-982E-056B27D7E808}" dt="2024-08-21T19:27:49.625" v="24518" actId="20577"/>
          <ac:spMkLst>
            <pc:docMk/>
            <pc:sldMk cId="1857066675" sldId="394"/>
            <ac:spMk id="4" creationId="{2683CC40-9EE3-8E13-CD9F-D0D70C12DDA1}"/>
          </ac:spMkLst>
        </pc:spChg>
        <pc:graphicFrameChg chg="del">
          <ac:chgData name="dan suissa" userId="05615ec881a533bb" providerId="LiveId" clId="{80437EEC-EDB6-429D-982E-056B27D7E808}" dt="2024-07-31T12:51:16.675" v="15118" actId="478"/>
          <ac:graphicFrameMkLst>
            <pc:docMk/>
            <pc:sldMk cId="1857066675" sldId="394"/>
            <ac:graphicFrameMk id="2" creationId="{0D4C075C-C204-A482-00A3-D9EDB4A24D38}"/>
          </ac:graphicFrameMkLst>
        </pc:graphicFrameChg>
        <pc:graphicFrameChg chg="add mod modGraphic">
          <ac:chgData name="dan suissa" userId="05615ec881a533bb" providerId="LiveId" clId="{80437EEC-EDB6-429D-982E-056B27D7E808}" dt="2024-07-31T12:51:40.045" v="15124" actId="255"/>
          <ac:graphicFrameMkLst>
            <pc:docMk/>
            <pc:sldMk cId="1857066675" sldId="394"/>
            <ac:graphicFrameMk id="3" creationId="{6F94E49D-A135-7133-AC51-8A130E6034E9}"/>
          </ac:graphicFrameMkLst>
        </pc:graphicFrameChg>
        <pc:graphicFrameChg chg="add del">
          <ac:chgData name="dan suissa" userId="05615ec881a533bb" providerId="LiveId" clId="{80437EEC-EDB6-429D-982E-056B27D7E808}" dt="2024-07-31T12:51:45.237" v="15126" actId="478"/>
          <ac:graphicFrameMkLst>
            <pc:docMk/>
            <pc:sldMk cId="1857066675" sldId="394"/>
            <ac:graphicFrameMk id="7" creationId="{A8A98836-09CD-F65E-B4A8-09FF34882E8A}"/>
          </ac:graphicFrameMkLst>
        </pc:graphicFrameChg>
      </pc:sldChg>
      <pc:sldChg chg="addSp delSp modSp add mod ord">
        <pc:chgData name="dan suissa" userId="05615ec881a533bb" providerId="LiveId" clId="{80437EEC-EDB6-429D-982E-056B27D7E808}" dt="2024-07-31T13:01:19.621" v="15531" actId="20577"/>
        <pc:sldMkLst>
          <pc:docMk/>
          <pc:sldMk cId="1042406608" sldId="395"/>
        </pc:sldMkLst>
        <pc:spChg chg="mod">
          <ac:chgData name="dan suissa" userId="05615ec881a533bb" providerId="LiveId" clId="{80437EEC-EDB6-429D-982E-056B27D7E808}" dt="2024-07-31T13:01:19.621" v="15531" actId="20577"/>
          <ac:spMkLst>
            <pc:docMk/>
            <pc:sldMk cId="1042406608" sldId="395"/>
            <ac:spMk id="4" creationId="{2683CC40-9EE3-8E13-CD9F-D0D70C12DDA1}"/>
          </ac:spMkLst>
        </pc:spChg>
        <pc:graphicFrameChg chg="add mod modGraphic">
          <ac:chgData name="dan suissa" userId="05615ec881a533bb" providerId="LiveId" clId="{80437EEC-EDB6-429D-982E-056B27D7E808}" dt="2024-07-31T12:54:55.115" v="15182" actId="1076"/>
          <ac:graphicFrameMkLst>
            <pc:docMk/>
            <pc:sldMk cId="1042406608" sldId="395"/>
            <ac:graphicFrameMk id="2" creationId="{FB99F493-CCAF-7DEA-DDB2-48013A3B55C4}"/>
          </ac:graphicFrameMkLst>
        </pc:graphicFrameChg>
        <pc:graphicFrameChg chg="del">
          <ac:chgData name="dan suissa" userId="05615ec881a533bb" providerId="LiveId" clId="{80437EEC-EDB6-429D-982E-056B27D7E808}" dt="2024-07-31T12:52:33.510" v="15147" actId="478"/>
          <ac:graphicFrameMkLst>
            <pc:docMk/>
            <pc:sldMk cId="1042406608" sldId="395"/>
            <ac:graphicFrameMk id="3" creationId="{AEDADA75-5697-B538-7AED-1BC0C6D0A0BB}"/>
          </ac:graphicFrameMkLst>
        </pc:graphicFrameChg>
        <pc:graphicFrameChg chg="del">
          <ac:chgData name="dan suissa" userId="05615ec881a533bb" providerId="LiveId" clId="{80437EEC-EDB6-429D-982E-056B27D7E808}" dt="2024-07-31T12:53:05.228" v="15154" actId="478"/>
          <ac:graphicFrameMkLst>
            <pc:docMk/>
            <pc:sldMk cId="1042406608" sldId="395"/>
            <ac:graphicFrameMk id="5" creationId="{F536E2E6-1DD0-17D9-BA05-049D917A8097}"/>
          </ac:graphicFrameMkLst>
        </pc:graphicFrameChg>
        <pc:graphicFrameChg chg="add mod modGraphic">
          <ac:chgData name="dan suissa" userId="05615ec881a533bb" providerId="LiveId" clId="{80437EEC-EDB6-429D-982E-056B27D7E808}" dt="2024-07-31T12:54:51.889" v="15181" actId="1076"/>
          <ac:graphicFrameMkLst>
            <pc:docMk/>
            <pc:sldMk cId="1042406608" sldId="395"/>
            <ac:graphicFrameMk id="6" creationId="{01427FEC-295A-F003-9C52-BB8DFD03511C}"/>
          </ac:graphicFrameMkLst>
        </pc:graphicFrameChg>
      </pc:sldChg>
      <pc:sldChg chg="addSp delSp modSp add mod ord">
        <pc:chgData name="dan suissa" userId="05615ec881a533bb" providerId="LiveId" clId="{80437EEC-EDB6-429D-982E-056B27D7E808}" dt="2024-08-01T17:34:14.353" v="18031"/>
        <pc:sldMkLst>
          <pc:docMk/>
          <pc:sldMk cId="1676705186" sldId="396"/>
        </pc:sldMkLst>
        <pc:spChg chg="mod">
          <ac:chgData name="dan suissa" userId="05615ec881a533bb" providerId="LiveId" clId="{80437EEC-EDB6-429D-982E-056B27D7E808}" dt="2024-07-31T13:01:16.372" v="15529" actId="20577"/>
          <ac:spMkLst>
            <pc:docMk/>
            <pc:sldMk cId="1676705186" sldId="396"/>
            <ac:spMk id="4" creationId="{2683CC40-9EE3-8E13-CD9F-D0D70C12DDA1}"/>
          </ac:spMkLst>
        </pc:spChg>
        <pc:graphicFrameChg chg="add mod modGraphic">
          <ac:chgData name="dan suissa" userId="05615ec881a533bb" providerId="LiveId" clId="{80437EEC-EDB6-429D-982E-056B27D7E808}" dt="2024-08-01T17:34:14.353" v="18031"/>
          <ac:graphicFrameMkLst>
            <pc:docMk/>
            <pc:sldMk cId="1676705186" sldId="396"/>
            <ac:graphicFrameMk id="2" creationId="{DE90AC5A-FD36-3108-4E81-C884AFC702CD}"/>
          </ac:graphicFrameMkLst>
        </pc:graphicFrameChg>
        <pc:graphicFrameChg chg="del">
          <ac:chgData name="dan suissa" userId="05615ec881a533bb" providerId="LiveId" clId="{80437EEC-EDB6-429D-982E-056B27D7E808}" dt="2024-07-31T12:53:49.858" v="15163" actId="478"/>
          <ac:graphicFrameMkLst>
            <pc:docMk/>
            <pc:sldMk cId="1676705186" sldId="396"/>
            <ac:graphicFrameMk id="3" creationId="{68719D1E-3694-1342-18CD-7D80920DE7D7}"/>
          </ac:graphicFrameMkLst>
        </pc:graphicFrameChg>
        <pc:graphicFrameChg chg="modGraphic">
          <ac:chgData name="dan suissa" userId="05615ec881a533bb" providerId="LiveId" clId="{80437EEC-EDB6-429D-982E-056B27D7E808}" dt="2024-08-01T17:32:47.006" v="18000" actId="20577"/>
          <ac:graphicFrameMkLst>
            <pc:docMk/>
            <pc:sldMk cId="1676705186" sldId="396"/>
            <ac:graphicFrameMk id="5" creationId="{BDC10EF9-C144-633A-ACE7-2E5822A54451}"/>
          </ac:graphicFrameMkLst>
        </pc:graphicFrameChg>
      </pc:sldChg>
      <pc:sldChg chg="addSp delSp modSp add mod ord">
        <pc:chgData name="dan suissa" userId="05615ec881a533bb" providerId="LiveId" clId="{80437EEC-EDB6-429D-982E-056B27D7E808}" dt="2024-08-21T14:17:54.709" v="19332" actId="1076"/>
        <pc:sldMkLst>
          <pc:docMk/>
          <pc:sldMk cId="3712810425" sldId="397"/>
        </pc:sldMkLst>
        <pc:spChg chg="mod">
          <ac:chgData name="dan suissa" userId="05615ec881a533bb" providerId="LiveId" clId="{80437EEC-EDB6-429D-982E-056B27D7E808}" dt="2024-07-31T13:01:13.187" v="15527" actId="20577"/>
          <ac:spMkLst>
            <pc:docMk/>
            <pc:sldMk cId="3712810425" sldId="397"/>
            <ac:spMk id="4" creationId="{2683CC40-9EE3-8E13-CD9F-D0D70C12DDA1}"/>
          </ac:spMkLst>
        </pc:spChg>
        <pc:spChg chg="del mod">
          <ac:chgData name="dan suissa" userId="05615ec881a533bb" providerId="LiveId" clId="{80437EEC-EDB6-429D-982E-056B27D7E808}" dt="2024-08-01T17:34:48.074" v="18033" actId="478"/>
          <ac:spMkLst>
            <pc:docMk/>
            <pc:sldMk cId="3712810425" sldId="397"/>
            <ac:spMk id="6" creationId="{9D41D886-0F7F-55B2-EE47-A6998DFD70D1}"/>
          </ac:spMkLst>
        </pc:spChg>
        <pc:picChg chg="del">
          <ac:chgData name="dan suissa" userId="05615ec881a533bb" providerId="LiveId" clId="{80437EEC-EDB6-429D-982E-056B27D7E808}" dt="2024-07-31T12:55:03.810" v="15183" actId="478"/>
          <ac:picMkLst>
            <pc:docMk/>
            <pc:sldMk cId="3712810425" sldId="397"/>
            <ac:picMk id="2" creationId="{4BC89ACB-1206-C1FE-7793-E9666F3C8316}"/>
          </ac:picMkLst>
        </pc:picChg>
        <pc:picChg chg="add del mod">
          <ac:chgData name="dan suissa" userId="05615ec881a533bb" providerId="LiveId" clId="{80437EEC-EDB6-429D-982E-056B27D7E808}" dt="2024-08-01T17:34:46.366" v="18032" actId="478"/>
          <ac:picMkLst>
            <pc:docMk/>
            <pc:sldMk cId="3712810425" sldId="397"/>
            <ac:picMk id="3" creationId="{3E1D423D-08B1-F147-ACC0-5BA7E03D5C54}"/>
          </ac:picMkLst>
        </pc:picChg>
        <pc:picChg chg="add del mod ord modCrop">
          <ac:chgData name="dan suissa" userId="05615ec881a533bb" providerId="LiveId" clId="{80437EEC-EDB6-429D-982E-056B27D7E808}" dt="2024-08-21T14:17:05.830" v="19324" actId="478"/>
          <ac:picMkLst>
            <pc:docMk/>
            <pc:sldMk cId="3712810425" sldId="397"/>
            <ac:picMk id="5" creationId="{ABC9919A-89C7-F15B-EC2F-4C4D82F85967}"/>
          </ac:picMkLst>
        </pc:picChg>
        <pc:picChg chg="add mod modCrop">
          <ac:chgData name="dan suissa" userId="05615ec881a533bb" providerId="LiveId" clId="{80437EEC-EDB6-429D-982E-056B27D7E808}" dt="2024-08-21T14:17:42.009" v="19330" actId="1076"/>
          <ac:picMkLst>
            <pc:docMk/>
            <pc:sldMk cId="3712810425" sldId="397"/>
            <ac:picMk id="8" creationId="{32655F62-0591-4C69-4CA6-0D952562E8D1}"/>
          </ac:picMkLst>
        </pc:picChg>
        <pc:picChg chg="add mod ord modCrop">
          <ac:chgData name="dan suissa" userId="05615ec881a533bb" providerId="LiveId" clId="{80437EEC-EDB6-429D-982E-056B27D7E808}" dt="2024-08-21T14:17:54.709" v="19332" actId="1076"/>
          <ac:picMkLst>
            <pc:docMk/>
            <pc:sldMk cId="3712810425" sldId="397"/>
            <ac:picMk id="10" creationId="{CECD873C-7F06-77F0-6086-AD394229CDB7}"/>
          </ac:picMkLst>
        </pc:picChg>
        <pc:picChg chg="add del mod modCrop">
          <ac:chgData name="dan suissa" userId="05615ec881a533bb" providerId="LiveId" clId="{80437EEC-EDB6-429D-982E-056B27D7E808}" dt="2024-08-21T14:17:07.080" v="19325" actId="478"/>
          <ac:picMkLst>
            <pc:docMk/>
            <pc:sldMk cId="3712810425" sldId="397"/>
            <ac:picMk id="11" creationId="{78979ECB-DE9F-EC6A-21C0-F6E4DAE97FBE}"/>
          </ac:picMkLst>
        </pc:picChg>
        <pc:picChg chg="add del mod">
          <ac:chgData name="dan suissa" userId="05615ec881a533bb" providerId="LiveId" clId="{80437EEC-EDB6-429D-982E-056B27D7E808}" dt="2024-08-04T17:04:18.792" v="18117" actId="478"/>
          <ac:picMkLst>
            <pc:docMk/>
            <pc:sldMk cId="3712810425" sldId="397"/>
            <ac:picMk id="13" creationId="{F3C6630D-D4C8-3258-1AE5-2F642E163194}"/>
          </ac:picMkLst>
        </pc:picChg>
        <pc:picChg chg="add del mod">
          <ac:chgData name="dan suissa" userId="05615ec881a533bb" providerId="LiveId" clId="{80437EEC-EDB6-429D-982E-056B27D7E808}" dt="2024-08-04T17:04:14.582" v="18116" actId="478"/>
          <ac:picMkLst>
            <pc:docMk/>
            <pc:sldMk cId="3712810425" sldId="397"/>
            <ac:picMk id="15" creationId="{CE432231-FA08-ACC3-1846-EC4DB52B8A0C}"/>
          </ac:picMkLst>
        </pc:picChg>
        <pc:picChg chg="add del mod">
          <ac:chgData name="dan suissa" userId="05615ec881a533bb" providerId="LiveId" clId="{80437EEC-EDB6-429D-982E-056B27D7E808}" dt="2024-08-01T19:20:45.827" v="18107" actId="478"/>
          <ac:picMkLst>
            <pc:docMk/>
            <pc:sldMk cId="3712810425" sldId="397"/>
            <ac:picMk id="17" creationId="{59093F77-8846-70F1-BABB-F958B100A23F}"/>
          </ac:picMkLst>
        </pc:picChg>
        <pc:picChg chg="add del mod">
          <ac:chgData name="dan suissa" userId="05615ec881a533bb" providerId="LiveId" clId="{80437EEC-EDB6-429D-982E-056B27D7E808}" dt="2024-08-01T19:20:43.287" v="18106" actId="478"/>
          <ac:picMkLst>
            <pc:docMk/>
            <pc:sldMk cId="3712810425" sldId="397"/>
            <ac:picMk id="19" creationId="{A9A52A72-19C2-17A4-0298-FC4DDF8F474F}"/>
          </ac:picMkLst>
        </pc:picChg>
        <pc:picChg chg="add del mod">
          <ac:chgData name="dan suissa" userId="05615ec881a533bb" providerId="LiveId" clId="{80437EEC-EDB6-429D-982E-056B27D7E808}" dt="2024-08-01T19:20:42.238" v="18105" actId="478"/>
          <ac:picMkLst>
            <pc:docMk/>
            <pc:sldMk cId="3712810425" sldId="397"/>
            <ac:picMk id="21" creationId="{7BF2D331-0CCB-2FC5-EB1C-C8EFEF3212D5}"/>
          </ac:picMkLst>
        </pc:picChg>
      </pc:sldChg>
      <pc:sldChg chg="modSp add mod ord">
        <pc:chgData name="dan suissa" userId="05615ec881a533bb" providerId="LiveId" clId="{80437EEC-EDB6-429D-982E-056B27D7E808}" dt="2024-08-22T08:46:22.227" v="25240" actId="20577"/>
        <pc:sldMkLst>
          <pc:docMk/>
          <pc:sldMk cId="3635120681" sldId="398"/>
        </pc:sldMkLst>
        <pc:spChg chg="mod">
          <ac:chgData name="dan suissa" userId="05615ec881a533bb" providerId="LiveId" clId="{80437EEC-EDB6-429D-982E-056B27D7E808}" dt="2024-08-21T19:28:41.071" v="24546" actId="20577"/>
          <ac:spMkLst>
            <pc:docMk/>
            <pc:sldMk cId="3635120681" sldId="398"/>
            <ac:spMk id="12" creationId="{F20D1328-287B-4F9E-9FD3-759906483827}"/>
          </ac:spMkLst>
        </pc:spChg>
        <pc:spChg chg="mod">
          <ac:chgData name="dan suissa" userId="05615ec881a533bb" providerId="LiveId" clId="{80437EEC-EDB6-429D-982E-056B27D7E808}" dt="2024-08-22T08:46:22.227" v="25240" actId="20577"/>
          <ac:spMkLst>
            <pc:docMk/>
            <pc:sldMk cId="3635120681" sldId="398"/>
            <ac:spMk id="13" creationId="{50FB38C4-3A2B-4CC2-B109-1E07E5A28DE0}"/>
          </ac:spMkLst>
        </pc:spChg>
      </pc:sldChg>
      <pc:sldChg chg="addSp delSp modSp add del mod ord">
        <pc:chgData name="dan suissa" userId="05615ec881a533bb" providerId="LiveId" clId="{80437EEC-EDB6-429D-982E-056B27D7E808}" dt="2024-07-31T16:03:42.172" v="17375" actId="47"/>
        <pc:sldMkLst>
          <pc:docMk/>
          <pc:sldMk cId="3304880253" sldId="399"/>
        </pc:sldMkLst>
        <pc:spChg chg="add mod">
          <ac:chgData name="dan suissa" userId="05615ec881a533bb" providerId="LiveId" clId="{80437EEC-EDB6-429D-982E-056B27D7E808}" dt="2024-07-31T13:05:20.413" v="15720" actId="1076"/>
          <ac:spMkLst>
            <pc:docMk/>
            <pc:sldMk cId="3304880253" sldId="399"/>
            <ac:spMk id="2" creationId="{A1DA8B13-7673-5D13-D1CE-B333A68C652A}"/>
          </ac:spMkLst>
        </pc:spChg>
        <pc:spChg chg="mod">
          <ac:chgData name="dan suissa" userId="05615ec881a533bb" providerId="LiveId" clId="{80437EEC-EDB6-429D-982E-056B27D7E808}" dt="2024-07-31T13:04:32.440" v="15630" actId="20577"/>
          <ac:spMkLst>
            <pc:docMk/>
            <pc:sldMk cId="3304880253" sldId="399"/>
            <ac:spMk id="3" creationId="{9050E08E-A187-E372-8CC4-A65BF6D9336E}"/>
          </ac:spMkLst>
        </pc:spChg>
        <pc:spChg chg="mod">
          <ac:chgData name="dan suissa" userId="05615ec881a533bb" providerId="LiveId" clId="{80437EEC-EDB6-429D-982E-056B27D7E808}" dt="2024-07-31T13:04:24.560" v="15602" actId="20577"/>
          <ac:spMkLst>
            <pc:docMk/>
            <pc:sldMk cId="3304880253" sldId="399"/>
            <ac:spMk id="4" creationId="{2683CC40-9EE3-8E13-CD9F-D0D70C12DDA1}"/>
          </ac:spMkLst>
        </pc:spChg>
        <pc:spChg chg="del">
          <ac:chgData name="dan suissa" userId="05615ec881a533bb" providerId="LiveId" clId="{80437EEC-EDB6-429D-982E-056B27D7E808}" dt="2024-07-31T13:05:16.305" v="15719" actId="478"/>
          <ac:spMkLst>
            <pc:docMk/>
            <pc:sldMk cId="3304880253" sldId="399"/>
            <ac:spMk id="6" creationId="{8B046825-D025-86E1-0B48-7B7C2B76C775}"/>
          </ac:spMkLst>
        </pc:spChg>
      </pc:sldChg>
      <pc:sldChg chg="addSp delSp modSp add mod">
        <pc:chgData name="dan suissa" userId="05615ec881a533bb" providerId="LiveId" clId="{80437EEC-EDB6-429D-982E-056B27D7E808}" dt="2024-08-22T08:50:44.215" v="25414" actId="313"/>
        <pc:sldMkLst>
          <pc:docMk/>
          <pc:sldMk cId="2770934123" sldId="400"/>
        </pc:sldMkLst>
        <pc:spChg chg="add del mod">
          <ac:chgData name="dan suissa" userId="05615ec881a533bb" providerId="LiveId" clId="{80437EEC-EDB6-429D-982E-056B27D7E808}" dt="2024-07-31T16:15:39.631" v="17552" actId="478"/>
          <ac:spMkLst>
            <pc:docMk/>
            <pc:sldMk cId="2770934123" sldId="400"/>
            <ac:spMk id="2" creationId="{7974DB4B-41F5-CF26-5FB9-F2393FB91BA4}"/>
          </ac:spMkLst>
        </pc:spChg>
        <pc:spChg chg="mod">
          <ac:chgData name="dan suissa" userId="05615ec881a533bb" providerId="LiveId" clId="{80437EEC-EDB6-429D-982E-056B27D7E808}" dt="2024-08-21T19:31:17.847" v="24579" actId="1076"/>
          <ac:spMkLst>
            <pc:docMk/>
            <pc:sldMk cId="2770934123" sldId="400"/>
            <ac:spMk id="3" creationId="{9050E08E-A187-E372-8CC4-A65BF6D9336E}"/>
          </ac:spMkLst>
        </pc:spChg>
        <pc:spChg chg="mod">
          <ac:chgData name="dan suissa" userId="05615ec881a533bb" providerId="LiveId" clId="{80437EEC-EDB6-429D-982E-056B27D7E808}" dt="2024-08-22T08:47:39.220" v="25304" actId="20577"/>
          <ac:spMkLst>
            <pc:docMk/>
            <pc:sldMk cId="2770934123" sldId="400"/>
            <ac:spMk id="5" creationId="{6874BDF1-7936-D244-03E9-B0C67DAC6524}"/>
          </ac:spMkLst>
        </pc:spChg>
        <pc:spChg chg="mod">
          <ac:chgData name="dan suissa" userId="05615ec881a533bb" providerId="LiveId" clId="{80437EEC-EDB6-429D-982E-056B27D7E808}" dt="2024-08-22T08:50:44.215" v="25414" actId="313"/>
          <ac:spMkLst>
            <pc:docMk/>
            <pc:sldMk cId="2770934123" sldId="400"/>
            <ac:spMk id="6" creationId="{8B046825-D025-86E1-0B48-7B7C2B76C775}"/>
          </ac:spMkLst>
        </pc:spChg>
      </pc:sldChg>
      <pc:sldChg chg="addSp delSp modSp add mod ord">
        <pc:chgData name="dan suissa" userId="05615ec881a533bb" providerId="LiveId" clId="{80437EEC-EDB6-429D-982E-056B27D7E808}" dt="2024-08-21T19:31:46.411" v="24583" actId="1076"/>
        <pc:sldMkLst>
          <pc:docMk/>
          <pc:sldMk cId="652267257" sldId="401"/>
        </pc:sldMkLst>
        <pc:spChg chg="add del mod">
          <ac:chgData name="dan suissa" userId="05615ec881a533bb" providerId="LiveId" clId="{80437EEC-EDB6-429D-982E-056B27D7E808}" dt="2024-08-05T08:12:10.206" v="18697" actId="478"/>
          <ac:spMkLst>
            <pc:docMk/>
            <pc:sldMk cId="652267257" sldId="401"/>
            <ac:spMk id="3" creationId="{4E8DCA70-C01C-C644-0A92-9185B3C40B26}"/>
          </ac:spMkLst>
        </pc:spChg>
        <pc:spChg chg="mod">
          <ac:chgData name="dan suissa" userId="05615ec881a533bb" providerId="LiveId" clId="{80437EEC-EDB6-429D-982E-056B27D7E808}" dt="2024-08-21T19:31:46.411" v="24583" actId="1076"/>
          <ac:spMkLst>
            <pc:docMk/>
            <pc:sldMk cId="652267257" sldId="401"/>
            <ac:spMk id="4" creationId="{2683CC40-9EE3-8E13-CD9F-D0D70C12DDA1}"/>
          </ac:spMkLst>
        </pc:spChg>
        <pc:graphicFrameChg chg="del">
          <ac:chgData name="dan suissa" userId="05615ec881a533bb" providerId="LiveId" clId="{80437EEC-EDB6-429D-982E-056B27D7E808}" dt="2024-07-31T13:07:28.870" v="15882" actId="478"/>
          <ac:graphicFrameMkLst>
            <pc:docMk/>
            <pc:sldMk cId="652267257" sldId="401"/>
            <ac:graphicFrameMk id="2" creationId="{DE90AC5A-FD36-3108-4E81-C884AFC702CD}"/>
          </ac:graphicFrameMkLst>
        </pc:graphicFrameChg>
        <pc:graphicFrameChg chg="add mod modGraphic">
          <ac:chgData name="dan suissa" userId="05615ec881a533bb" providerId="LiveId" clId="{80437EEC-EDB6-429D-982E-056B27D7E808}" dt="2024-08-05T08:17:03.983" v="18917" actId="20577"/>
          <ac:graphicFrameMkLst>
            <pc:docMk/>
            <pc:sldMk cId="652267257" sldId="401"/>
            <ac:graphicFrameMk id="2" creationId="{F36818AC-13D6-78A4-ADE0-9E98A4F58BFD}"/>
          </ac:graphicFrameMkLst>
        </pc:graphicFrameChg>
        <pc:graphicFrameChg chg="add mod modGraphic">
          <ac:chgData name="dan suissa" userId="05615ec881a533bb" providerId="LiveId" clId="{80437EEC-EDB6-429D-982E-056B27D7E808}" dt="2024-08-05T08:14:02.835" v="18746" actId="20577"/>
          <ac:graphicFrameMkLst>
            <pc:docMk/>
            <pc:sldMk cId="652267257" sldId="401"/>
            <ac:graphicFrameMk id="5" creationId="{29307F56-3D39-1969-5BBD-1A222B55C3DF}"/>
          </ac:graphicFrameMkLst>
        </pc:graphicFrameChg>
        <pc:graphicFrameChg chg="del">
          <ac:chgData name="dan suissa" userId="05615ec881a533bb" providerId="LiveId" clId="{80437EEC-EDB6-429D-982E-056B27D7E808}" dt="2024-07-31T13:07:32.724" v="15883" actId="478"/>
          <ac:graphicFrameMkLst>
            <pc:docMk/>
            <pc:sldMk cId="652267257" sldId="401"/>
            <ac:graphicFrameMk id="5" creationId="{BDC10EF9-C144-633A-ACE7-2E5822A54451}"/>
          </ac:graphicFrameMkLst>
        </pc:graphicFrameChg>
      </pc:sldChg>
      <pc:sldChg chg="addSp delSp modSp add mod ord">
        <pc:chgData name="dan suissa" userId="05615ec881a533bb" providerId="LiveId" clId="{80437EEC-EDB6-429D-982E-056B27D7E808}" dt="2024-08-22T08:59:02.960" v="25667" actId="1076"/>
        <pc:sldMkLst>
          <pc:docMk/>
          <pc:sldMk cId="18514917" sldId="402"/>
        </pc:sldMkLst>
        <pc:spChg chg="mod">
          <ac:chgData name="dan suissa" userId="05615ec881a533bb" providerId="LiveId" clId="{80437EEC-EDB6-429D-982E-056B27D7E808}" dt="2024-08-22T08:58:49.092" v="25665" actId="1076"/>
          <ac:spMkLst>
            <pc:docMk/>
            <pc:sldMk cId="18514917" sldId="402"/>
            <ac:spMk id="4" creationId="{2683CC40-9EE3-8E13-CD9F-D0D70C12DDA1}"/>
          </ac:spMkLst>
        </pc:spChg>
        <pc:spChg chg="add mod">
          <ac:chgData name="dan suissa" userId="05615ec881a533bb" providerId="LiveId" clId="{80437EEC-EDB6-429D-982E-056B27D7E808}" dt="2024-08-22T08:59:02.960" v="25667" actId="1076"/>
          <ac:spMkLst>
            <pc:docMk/>
            <pc:sldMk cId="18514917" sldId="402"/>
            <ac:spMk id="5" creationId="{874561A5-7E1E-A2F7-27F7-41C31EB58FBC}"/>
          </ac:spMkLst>
        </pc:spChg>
        <pc:spChg chg="del mod">
          <ac:chgData name="dan suissa" userId="05615ec881a533bb" providerId="LiveId" clId="{80437EEC-EDB6-429D-982E-056B27D7E808}" dt="2024-08-05T08:10:59.017" v="18687" actId="478"/>
          <ac:spMkLst>
            <pc:docMk/>
            <pc:sldMk cId="18514917" sldId="402"/>
            <ac:spMk id="6" creationId="{9D41D886-0F7F-55B2-EE47-A6998DFD70D1}"/>
          </ac:spMkLst>
        </pc:spChg>
        <pc:picChg chg="del">
          <ac:chgData name="dan suissa" userId="05615ec881a533bb" providerId="LiveId" clId="{80437EEC-EDB6-429D-982E-056B27D7E808}" dt="2024-07-31T13:06:25.758" v="15788" actId="478"/>
          <ac:picMkLst>
            <pc:docMk/>
            <pc:sldMk cId="18514917" sldId="402"/>
            <ac:picMk id="3" creationId="{3E1D423D-08B1-F147-ACC0-5BA7E03D5C54}"/>
          </ac:picMkLst>
        </pc:picChg>
        <pc:picChg chg="add mod">
          <ac:chgData name="dan suissa" userId="05615ec881a533bb" providerId="LiveId" clId="{80437EEC-EDB6-429D-982E-056B27D7E808}" dt="2024-08-21T14:32:11.148" v="19335" actId="1076"/>
          <ac:picMkLst>
            <pc:docMk/>
            <pc:sldMk cId="18514917" sldId="402"/>
            <ac:picMk id="3" creationId="{5BC4CB00-E2D2-AF5B-A95E-229B396A8AF9}"/>
          </ac:picMkLst>
        </pc:picChg>
        <pc:picChg chg="add del mod">
          <ac:chgData name="dan suissa" userId="05615ec881a533bb" providerId="LiveId" clId="{80437EEC-EDB6-429D-982E-056B27D7E808}" dt="2024-08-05T08:10:53.849" v="18685" actId="478"/>
          <ac:picMkLst>
            <pc:docMk/>
            <pc:sldMk cId="18514917" sldId="402"/>
            <ac:picMk id="5" creationId="{72753A69-8841-545A-AD34-FB1559FFC2F7}"/>
          </ac:picMkLst>
        </pc:picChg>
      </pc:sldChg>
      <pc:sldChg chg="modSp add mod ord">
        <pc:chgData name="dan suissa" userId="05615ec881a533bb" providerId="LiveId" clId="{80437EEC-EDB6-429D-982E-056B27D7E808}" dt="2024-08-22T09:00:09.063" v="25668" actId="20577"/>
        <pc:sldMkLst>
          <pc:docMk/>
          <pc:sldMk cId="3602256226" sldId="403"/>
        </pc:sldMkLst>
        <pc:spChg chg="mod">
          <ac:chgData name="dan suissa" userId="05615ec881a533bb" providerId="LiveId" clId="{80437EEC-EDB6-429D-982E-056B27D7E808}" dt="2024-08-21T19:31:58.028" v="24595" actId="20577"/>
          <ac:spMkLst>
            <pc:docMk/>
            <pc:sldMk cId="3602256226" sldId="403"/>
            <ac:spMk id="12" creationId="{F20D1328-287B-4F9E-9FD3-759906483827}"/>
          </ac:spMkLst>
        </pc:spChg>
        <pc:spChg chg="mod">
          <ac:chgData name="dan suissa" userId="05615ec881a533bb" providerId="LiveId" clId="{80437EEC-EDB6-429D-982E-056B27D7E808}" dt="2024-08-22T09:00:09.063" v="25668" actId="20577"/>
          <ac:spMkLst>
            <pc:docMk/>
            <pc:sldMk cId="3602256226" sldId="403"/>
            <ac:spMk id="13" creationId="{50FB38C4-3A2B-4CC2-B109-1E07E5A28DE0}"/>
          </ac:spMkLst>
        </pc:spChg>
      </pc:sldChg>
      <pc:sldChg chg="addSp delSp modSp add mod ord">
        <pc:chgData name="dan suissa" userId="05615ec881a533bb" providerId="LiveId" clId="{80437EEC-EDB6-429D-982E-056B27D7E808}" dt="2024-08-22T09:01:55.624" v="25840" actId="20577"/>
        <pc:sldMkLst>
          <pc:docMk/>
          <pc:sldMk cId="986458913" sldId="404"/>
        </pc:sldMkLst>
        <pc:spChg chg="del mod">
          <ac:chgData name="dan suissa" userId="05615ec881a533bb" providerId="LiveId" clId="{80437EEC-EDB6-429D-982E-056B27D7E808}" dt="2024-07-31T16:50:46.309" v="17845" actId="478"/>
          <ac:spMkLst>
            <pc:docMk/>
            <pc:sldMk cId="986458913" sldId="404"/>
            <ac:spMk id="2" creationId="{A1DA8B13-7673-5D13-D1CE-B333A68C652A}"/>
          </ac:spMkLst>
        </pc:spChg>
        <pc:spChg chg="mod">
          <ac:chgData name="dan suissa" userId="05615ec881a533bb" providerId="LiveId" clId="{80437EEC-EDB6-429D-982E-056B27D7E808}" dt="2024-07-31T16:50:31.108" v="17841" actId="20577"/>
          <ac:spMkLst>
            <pc:docMk/>
            <pc:sldMk cId="986458913" sldId="404"/>
            <ac:spMk id="3" creationId="{9050E08E-A187-E372-8CC4-A65BF6D9336E}"/>
          </ac:spMkLst>
        </pc:spChg>
        <pc:spChg chg="mod">
          <ac:chgData name="dan suissa" userId="05615ec881a533bb" providerId="LiveId" clId="{80437EEC-EDB6-429D-982E-056B27D7E808}" dt="2024-08-21T19:34:37.836" v="24655" actId="20577"/>
          <ac:spMkLst>
            <pc:docMk/>
            <pc:sldMk cId="986458913" sldId="404"/>
            <ac:spMk id="4" creationId="{2683CC40-9EE3-8E13-CD9F-D0D70C12DDA1}"/>
          </ac:spMkLst>
        </pc:spChg>
        <pc:spChg chg="mod">
          <ac:chgData name="dan suissa" userId="05615ec881a533bb" providerId="LiveId" clId="{80437EEC-EDB6-429D-982E-056B27D7E808}" dt="2024-08-22T09:01:41.776" v="25812" actId="20577"/>
          <ac:spMkLst>
            <pc:docMk/>
            <pc:sldMk cId="986458913" sldId="404"/>
            <ac:spMk id="5" creationId="{6874BDF1-7936-D244-03E9-B0C67DAC6524}"/>
          </ac:spMkLst>
        </pc:spChg>
        <pc:spChg chg="add mod">
          <ac:chgData name="dan suissa" userId="05615ec881a533bb" providerId="LiveId" clId="{80437EEC-EDB6-429D-982E-056B27D7E808}" dt="2024-08-22T09:01:55.624" v="25840" actId="20577"/>
          <ac:spMkLst>
            <pc:docMk/>
            <pc:sldMk cId="986458913" sldId="404"/>
            <ac:spMk id="6" creationId="{13103B92-4846-13D1-4FF0-9B42BDA0343E}"/>
          </ac:spMkLst>
        </pc:spChg>
      </pc:sldChg>
      <pc:sldChg chg="addSp modSp add mod ord">
        <pc:chgData name="dan suissa" userId="05615ec881a533bb" providerId="LiveId" clId="{80437EEC-EDB6-429D-982E-056B27D7E808}" dt="2024-08-21T19:37:24.011" v="24701" actId="20577"/>
        <pc:sldMkLst>
          <pc:docMk/>
          <pc:sldMk cId="2188843572" sldId="405"/>
        </pc:sldMkLst>
        <pc:spChg chg="add">
          <ac:chgData name="dan suissa" userId="05615ec881a533bb" providerId="LiveId" clId="{80437EEC-EDB6-429D-982E-056B27D7E808}" dt="2024-07-31T16:44:00.684" v="17740"/>
          <ac:spMkLst>
            <pc:docMk/>
            <pc:sldMk cId="2188843572" sldId="405"/>
            <ac:spMk id="2" creationId="{BF61CC10-3709-6AC6-D09C-8A8DBDA9A523}"/>
          </ac:spMkLst>
        </pc:spChg>
        <pc:spChg chg="mod">
          <ac:chgData name="dan suissa" userId="05615ec881a533bb" providerId="LiveId" clId="{80437EEC-EDB6-429D-982E-056B27D7E808}" dt="2024-08-21T19:35:54.775" v="24661" actId="20577"/>
          <ac:spMkLst>
            <pc:docMk/>
            <pc:sldMk cId="2188843572" sldId="405"/>
            <ac:spMk id="3" creationId="{9050E08E-A187-E372-8CC4-A65BF6D9336E}"/>
          </ac:spMkLst>
        </pc:spChg>
        <pc:spChg chg="mod">
          <ac:chgData name="dan suissa" userId="05615ec881a533bb" providerId="LiveId" clId="{80437EEC-EDB6-429D-982E-056B27D7E808}" dt="2024-08-21T19:35:03.652" v="24657" actId="20577"/>
          <ac:spMkLst>
            <pc:docMk/>
            <pc:sldMk cId="2188843572" sldId="405"/>
            <ac:spMk id="4" creationId="{2683CC40-9EE3-8E13-CD9F-D0D70C12DDA1}"/>
          </ac:spMkLst>
        </pc:spChg>
        <pc:spChg chg="mod">
          <ac:chgData name="dan suissa" userId="05615ec881a533bb" providerId="LiveId" clId="{80437EEC-EDB6-429D-982E-056B27D7E808}" dt="2024-08-21T19:36:26.412" v="24673" actId="20577"/>
          <ac:spMkLst>
            <pc:docMk/>
            <pc:sldMk cId="2188843572" sldId="405"/>
            <ac:spMk id="5" creationId="{6874BDF1-7936-D244-03E9-B0C67DAC6524}"/>
          </ac:spMkLst>
        </pc:spChg>
        <pc:spChg chg="mod">
          <ac:chgData name="dan suissa" userId="05615ec881a533bb" providerId="LiveId" clId="{80437EEC-EDB6-429D-982E-056B27D7E808}" dt="2024-08-21T19:37:24.011" v="24701" actId="20577"/>
          <ac:spMkLst>
            <pc:docMk/>
            <pc:sldMk cId="2188843572" sldId="405"/>
            <ac:spMk id="6" creationId="{8B046825-D025-86E1-0B48-7B7C2B76C775}"/>
          </ac:spMkLst>
        </pc:spChg>
      </pc:sldChg>
      <pc:sldChg chg="addSp delSp modSp add mod ord">
        <pc:chgData name="dan suissa" userId="05615ec881a533bb" providerId="LiveId" clId="{80437EEC-EDB6-429D-982E-056B27D7E808}" dt="2024-08-21T19:37:37.010" v="24703" actId="20577"/>
        <pc:sldMkLst>
          <pc:docMk/>
          <pc:sldMk cId="1196639263" sldId="406"/>
        </pc:sldMkLst>
        <pc:spChg chg="add mod">
          <ac:chgData name="dan suissa" userId="05615ec881a533bb" providerId="LiveId" clId="{80437EEC-EDB6-429D-982E-056B27D7E808}" dt="2024-07-31T13:14:44.248" v="16991" actId="20577"/>
          <ac:spMkLst>
            <pc:docMk/>
            <pc:sldMk cId="1196639263" sldId="406"/>
            <ac:spMk id="3" creationId="{D635F896-A40F-A589-8936-0ED36185ACFC}"/>
          </ac:spMkLst>
        </pc:spChg>
        <pc:spChg chg="mod">
          <ac:chgData name="dan suissa" userId="05615ec881a533bb" providerId="LiveId" clId="{80437EEC-EDB6-429D-982E-056B27D7E808}" dt="2024-08-21T19:37:37.010" v="24703" actId="20577"/>
          <ac:spMkLst>
            <pc:docMk/>
            <pc:sldMk cId="1196639263" sldId="406"/>
            <ac:spMk id="4" creationId="{2683CC40-9EE3-8E13-CD9F-D0D70C12DDA1}"/>
          </ac:spMkLst>
        </pc:spChg>
        <pc:spChg chg="add del mod">
          <ac:chgData name="dan suissa" userId="05615ec881a533bb" providerId="LiveId" clId="{80437EEC-EDB6-429D-982E-056B27D7E808}" dt="2024-07-31T13:17:31.183" v="17296" actId="478"/>
          <ac:spMkLst>
            <pc:docMk/>
            <pc:sldMk cId="1196639263" sldId="406"/>
            <ac:spMk id="6" creationId="{FD5BE6EB-69B9-5BA3-12E8-1048296240B2}"/>
          </ac:spMkLst>
        </pc:spChg>
        <pc:graphicFrameChg chg="mod modGraphic">
          <ac:chgData name="dan suissa" userId="05615ec881a533bb" providerId="LiveId" clId="{80437EEC-EDB6-429D-982E-056B27D7E808}" dt="2024-07-31T13:55:01.116" v="17373"/>
          <ac:graphicFrameMkLst>
            <pc:docMk/>
            <pc:sldMk cId="1196639263" sldId="406"/>
            <ac:graphicFrameMk id="2" creationId="{DE90AC5A-FD36-3108-4E81-C884AFC702CD}"/>
          </ac:graphicFrameMkLst>
        </pc:graphicFrameChg>
        <pc:graphicFrameChg chg="mod">
          <ac:chgData name="dan suissa" userId="05615ec881a533bb" providerId="LiveId" clId="{80437EEC-EDB6-429D-982E-056B27D7E808}" dt="2024-07-31T13:55:03.703" v="17374"/>
          <ac:graphicFrameMkLst>
            <pc:docMk/>
            <pc:sldMk cId="1196639263" sldId="406"/>
            <ac:graphicFrameMk id="5" creationId="{BDC10EF9-C144-633A-ACE7-2E5822A54451}"/>
          </ac:graphicFrameMkLst>
        </pc:graphicFrameChg>
      </pc:sldChg>
      <pc:sldChg chg="addSp delSp modSp add mod ord">
        <pc:chgData name="dan suissa" userId="05615ec881a533bb" providerId="LiveId" clId="{80437EEC-EDB6-429D-982E-056B27D7E808}" dt="2024-07-31T16:56:50.858" v="17927" actId="1076"/>
        <pc:sldMkLst>
          <pc:docMk/>
          <pc:sldMk cId="916029913" sldId="407"/>
        </pc:sldMkLst>
        <pc:spChg chg="mod">
          <ac:chgData name="dan suissa" userId="05615ec881a533bb" providerId="LiveId" clId="{80437EEC-EDB6-429D-982E-056B27D7E808}" dt="2024-07-31T13:15:03.034" v="17002" actId="20577"/>
          <ac:spMkLst>
            <pc:docMk/>
            <pc:sldMk cId="916029913" sldId="407"/>
            <ac:spMk id="4" creationId="{2683CC40-9EE3-8E13-CD9F-D0D70C12DDA1}"/>
          </ac:spMkLst>
        </pc:spChg>
        <pc:spChg chg="del mod">
          <ac:chgData name="dan suissa" userId="05615ec881a533bb" providerId="LiveId" clId="{80437EEC-EDB6-429D-982E-056B27D7E808}" dt="2024-07-31T16:55:09.459" v="17873" actId="478"/>
          <ac:spMkLst>
            <pc:docMk/>
            <pc:sldMk cId="916029913" sldId="407"/>
            <ac:spMk id="6" creationId="{9D41D886-0F7F-55B2-EE47-A6998DFD70D1}"/>
          </ac:spMkLst>
        </pc:spChg>
        <pc:picChg chg="add del mod">
          <ac:chgData name="dan suissa" userId="05615ec881a533bb" providerId="LiveId" clId="{80437EEC-EDB6-429D-982E-056B27D7E808}" dt="2024-07-31T16:56:05.821" v="17879" actId="478"/>
          <ac:picMkLst>
            <pc:docMk/>
            <pc:sldMk cId="916029913" sldId="407"/>
            <ac:picMk id="3" creationId="{D7F63691-8779-C80D-1A32-C7BE7E988982}"/>
          </ac:picMkLst>
        </pc:picChg>
        <pc:picChg chg="del">
          <ac:chgData name="dan suissa" userId="05615ec881a533bb" providerId="LiveId" clId="{80437EEC-EDB6-429D-982E-056B27D7E808}" dt="2024-07-31T16:55:04.331" v="17871" actId="478"/>
          <ac:picMkLst>
            <pc:docMk/>
            <pc:sldMk cId="916029913" sldId="407"/>
            <ac:picMk id="5" creationId="{72753A69-8841-545A-AD34-FB1559FFC2F7}"/>
          </ac:picMkLst>
        </pc:picChg>
        <pc:picChg chg="add mod">
          <ac:chgData name="dan suissa" userId="05615ec881a533bb" providerId="LiveId" clId="{80437EEC-EDB6-429D-982E-056B27D7E808}" dt="2024-07-31T16:56:50.858" v="17927" actId="1076"/>
          <ac:picMkLst>
            <pc:docMk/>
            <pc:sldMk cId="916029913" sldId="407"/>
            <ac:picMk id="8" creationId="{4857E731-5EDF-3F24-51D6-9DA41219762C}"/>
          </ac:picMkLst>
        </pc:picChg>
      </pc:sldChg>
      <pc:sldChg chg="modSp add mod ord">
        <pc:chgData name="dan suissa" userId="05615ec881a533bb" providerId="LiveId" clId="{80437EEC-EDB6-429D-982E-056B27D7E808}" dt="2024-07-31T13:17:19.142" v="17294" actId="20577"/>
        <pc:sldMkLst>
          <pc:docMk/>
          <pc:sldMk cId="13659978" sldId="408"/>
        </pc:sldMkLst>
        <pc:spChg chg="mod">
          <ac:chgData name="dan suissa" userId="05615ec881a533bb" providerId="LiveId" clId="{80437EEC-EDB6-429D-982E-056B27D7E808}" dt="2024-07-31T13:17:19.142" v="17294" actId="20577"/>
          <ac:spMkLst>
            <pc:docMk/>
            <pc:sldMk cId="13659978" sldId="408"/>
            <ac:spMk id="3" creationId="{4E8DCA70-C01C-C644-0A92-9185B3C40B26}"/>
          </ac:spMkLst>
        </pc:spChg>
        <pc:spChg chg="mod">
          <ac:chgData name="dan suissa" userId="05615ec881a533bb" providerId="LiveId" clId="{80437EEC-EDB6-429D-982E-056B27D7E808}" dt="2024-07-31T13:17:08.591" v="17237" actId="20577"/>
          <ac:spMkLst>
            <pc:docMk/>
            <pc:sldMk cId="13659978" sldId="408"/>
            <ac:spMk id="4" creationId="{2683CC40-9EE3-8E13-CD9F-D0D70C12DDA1}"/>
          </ac:spMkLst>
        </pc:spChg>
      </pc:sldChg>
      <pc:sldChg chg="modSp add mod">
        <pc:chgData name="dan suissa" userId="05615ec881a533bb" providerId="LiveId" clId="{80437EEC-EDB6-429D-982E-056B27D7E808}" dt="2024-08-22T09:00:47.685" v="25724" actId="20577"/>
        <pc:sldMkLst>
          <pc:docMk/>
          <pc:sldMk cId="2024052144" sldId="409"/>
        </pc:sldMkLst>
        <pc:spChg chg="mod">
          <ac:chgData name="dan suissa" userId="05615ec881a533bb" providerId="LiveId" clId="{80437EEC-EDB6-429D-982E-056B27D7E808}" dt="2024-08-21T19:32:37.100" v="24618"/>
          <ac:spMkLst>
            <pc:docMk/>
            <pc:sldMk cId="2024052144" sldId="409"/>
            <ac:spMk id="12" creationId="{F20D1328-287B-4F9E-9FD3-759906483827}"/>
          </ac:spMkLst>
        </pc:spChg>
        <pc:spChg chg="mod">
          <ac:chgData name="dan suissa" userId="05615ec881a533bb" providerId="LiveId" clId="{80437EEC-EDB6-429D-982E-056B27D7E808}" dt="2024-08-22T09:00:47.685" v="25724" actId="20577"/>
          <ac:spMkLst>
            <pc:docMk/>
            <pc:sldMk cId="2024052144" sldId="409"/>
            <ac:spMk id="13" creationId="{50FB38C4-3A2B-4CC2-B109-1E07E5A28DE0}"/>
          </ac:spMkLst>
        </pc:spChg>
      </pc:sldChg>
      <pc:sldChg chg="addSp delSp modSp add mod ord">
        <pc:chgData name="dan suissa" userId="05615ec881a533bb" providerId="LiveId" clId="{80437EEC-EDB6-429D-982E-056B27D7E808}" dt="2024-08-22T09:08:42.557" v="26156" actId="20577"/>
        <pc:sldMkLst>
          <pc:docMk/>
          <pc:sldMk cId="1613000005" sldId="410"/>
        </pc:sldMkLst>
        <pc:spChg chg="add mod">
          <ac:chgData name="dan suissa" userId="05615ec881a533bb" providerId="LiveId" clId="{80437EEC-EDB6-429D-982E-056B27D7E808}" dt="2024-08-22T09:08:42.557" v="26156" actId="20577"/>
          <ac:spMkLst>
            <pc:docMk/>
            <pc:sldMk cId="1613000005" sldId="410"/>
            <ac:spMk id="2" creationId="{A2466E3D-430C-37FC-54FF-906DF7C9E728}"/>
          </ac:spMkLst>
        </pc:spChg>
        <pc:spChg chg="mod">
          <ac:chgData name="dan suissa" userId="05615ec881a533bb" providerId="LiveId" clId="{80437EEC-EDB6-429D-982E-056B27D7E808}" dt="2024-08-22T09:03:27.990" v="25893" actId="20577"/>
          <ac:spMkLst>
            <pc:docMk/>
            <pc:sldMk cId="1613000005" sldId="410"/>
            <ac:spMk id="12" creationId="{F20D1328-287B-4F9E-9FD3-759906483827}"/>
          </ac:spMkLst>
        </pc:spChg>
        <pc:spChg chg="del mod">
          <ac:chgData name="dan suissa" userId="05615ec881a533bb" providerId="LiveId" clId="{80437EEC-EDB6-429D-982E-056B27D7E808}" dt="2024-08-21T14:54:03.148" v="19444" actId="478"/>
          <ac:spMkLst>
            <pc:docMk/>
            <pc:sldMk cId="1613000005" sldId="410"/>
            <ac:spMk id="13" creationId="{50FB38C4-3A2B-4CC2-B109-1E07E5A28DE0}"/>
          </ac:spMkLst>
        </pc:spChg>
      </pc:sldChg>
      <pc:sldChg chg="modSp add del mod">
        <pc:chgData name="dan suissa" userId="05615ec881a533bb" providerId="LiveId" clId="{80437EEC-EDB6-429D-982E-056B27D7E808}" dt="2024-08-21T16:09:12.460" v="22405" actId="47"/>
        <pc:sldMkLst>
          <pc:docMk/>
          <pc:sldMk cId="3283564733" sldId="411"/>
        </pc:sldMkLst>
        <pc:spChg chg="mod">
          <ac:chgData name="dan suissa" userId="05615ec881a533bb" providerId="LiveId" clId="{80437EEC-EDB6-429D-982E-056B27D7E808}" dt="2024-08-06T08:07:43.850" v="18992" actId="20577"/>
          <ac:spMkLst>
            <pc:docMk/>
            <pc:sldMk cId="3283564733" sldId="411"/>
            <ac:spMk id="12" creationId="{F20D1328-287B-4F9E-9FD3-759906483827}"/>
          </ac:spMkLst>
        </pc:spChg>
        <pc:spChg chg="mod">
          <ac:chgData name="dan suissa" userId="05615ec881a533bb" providerId="LiveId" clId="{80437EEC-EDB6-429D-982E-056B27D7E808}" dt="2024-08-06T12:08:03.091" v="19292" actId="20577"/>
          <ac:spMkLst>
            <pc:docMk/>
            <pc:sldMk cId="3283564733" sldId="411"/>
            <ac:spMk id="13" creationId="{50FB38C4-3A2B-4CC2-B109-1E07E5A28DE0}"/>
          </ac:spMkLst>
        </pc:spChg>
      </pc:sldChg>
      <pc:sldChg chg="modSp add mod ord">
        <pc:chgData name="dan suissa" userId="05615ec881a533bb" providerId="LiveId" clId="{80437EEC-EDB6-429D-982E-056B27D7E808}" dt="2024-08-22T09:10:01.382" v="26192" actId="20577"/>
        <pc:sldMkLst>
          <pc:docMk/>
          <pc:sldMk cId="488288523" sldId="412"/>
        </pc:sldMkLst>
        <pc:spChg chg="mod">
          <ac:chgData name="dan suissa" userId="05615ec881a533bb" providerId="LiveId" clId="{80437EEC-EDB6-429D-982E-056B27D7E808}" dt="2024-08-21T19:38:35.360" v="24718"/>
          <ac:spMkLst>
            <pc:docMk/>
            <pc:sldMk cId="488288523" sldId="412"/>
            <ac:spMk id="12" creationId="{F20D1328-287B-4F9E-9FD3-759906483827}"/>
          </ac:spMkLst>
        </pc:spChg>
        <pc:spChg chg="mod">
          <ac:chgData name="dan suissa" userId="05615ec881a533bb" providerId="LiveId" clId="{80437EEC-EDB6-429D-982E-056B27D7E808}" dt="2024-08-22T09:10:01.382" v="26192" actId="20577"/>
          <ac:spMkLst>
            <pc:docMk/>
            <pc:sldMk cId="488288523" sldId="412"/>
            <ac:spMk id="13" creationId="{50FB38C4-3A2B-4CC2-B109-1E07E5A28DE0}"/>
          </ac:spMkLst>
        </pc:spChg>
      </pc:sldChg>
      <pc:sldChg chg="modSp add del mod">
        <pc:chgData name="dan suissa" userId="05615ec881a533bb" providerId="LiveId" clId="{80437EEC-EDB6-429D-982E-056B27D7E808}" dt="2024-08-06T08:08:12.117" v="19047" actId="47"/>
        <pc:sldMkLst>
          <pc:docMk/>
          <pc:sldMk cId="2738542641" sldId="412"/>
        </pc:sldMkLst>
        <pc:spChg chg="mod">
          <ac:chgData name="dan suissa" userId="05615ec881a533bb" providerId="LiveId" clId="{80437EEC-EDB6-429D-982E-056B27D7E808}" dt="2024-08-06T08:08:05.088" v="19046" actId="20577"/>
          <ac:spMkLst>
            <pc:docMk/>
            <pc:sldMk cId="2738542641" sldId="412"/>
            <ac:spMk id="12" creationId="{F20D1328-287B-4F9E-9FD3-759906483827}"/>
          </ac:spMkLst>
        </pc:spChg>
      </pc:sldChg>
      <pc:sldChg chg="add del">
        <pc:chgData name="dan suissa" userId="05615ec881a533bb" providerId="LiveId" clId="{80437EEC-EDB6-429D-982E-056B27D7E808}" dt="2024-08-21T15:17:34.878" v="21665" actId="47"/>
        <pc:sldMkLst>
          <pc:docMk/>
          <pc:sldMk cId="688555586" sldId="413"/>
        </pc:sldMkLst>
      </pc:sldChg>
      <pc:sldChg chg="addSp modSp add mod ord">
        <pc:chgData name="dan suissa" userId="05615ec881a533bb" providerId="LiveId" clId="{80437EEC-EDB6-429D-982E-056B27D7E808}" dt="2024-08-22T09:10:19.621" v="26204" actId="20577"/>
        <pc:sldMkLst>
          <pc:docMk/>
          <pc:sldMk cId="1625064980" sldId="413"/>
        </pc:sldMkLst>
        <pc:spChg chg="add mod">
          <ac:chgData name="dan suissa" userId="05615ec881a533bb" providerId="LiveId" clId="{80437EEC-EDB6-429D-982E-056B27D7E808}" dt="2024-08-21T19:39:40.660" v="24737" actId="14100"/>
          <ac:spMkLst>
            <pc:docMk/>
            <pc:sldMk cId="1625064980" sldId="413"/>
            <ac:spMk id="2" creationId="{C5105050-C88A-0D0D-2327-FD8D71791864}"/>
          </ac:spMkLst>
        </pc:spChg>
        <pc:spChg chg="mod">
          <ac:chgData name="dan suissa" userId="05615ec881a533bb" providerId="LiveId" clId="{80437EEC-EDB6-429D-982E-056B27D7E808}" dt="2024-08-22T09:10:15.952" v="26200" actId="20577"/>
          <ac:spMkLst>
            <pc:docMk/>
            <pc:sldMk cId="1625064980" sldId="413"/>
            <ac:spMk id="4" creationId="{2683CC40-9EE3-8E13-CD9F-D0D70C12DDA1}"/>
          </ac:spMkLst>
        </pc:spChg>
        <pc:graphicFrameChg chg="modGraphic">
          <ac:chgData name="dan suissa" userId="05615ec881a533bb" providerId="LiveId" clId="{80437EEC-EDB6-429D-982E-056B27D7E808}" dt="2024-08-22T09:10:19.621" v="26204" actId="20577"/>
          <ac:graphicFrameMkLst>
            <pc:docMk/>
            <pc:sldMk cId="1625064980" sldId="413"/>
            <ac:graphicFrameMk id="3" creationId="{68719D1E-3694-1342-18CD-7D80920DE7D7}"/>
          </ac:graphicFrameMkLst>
        </pc:graphicFrameChg>
        <pc:graphicFrameChg chg="modGraphic">
          <ac:chgData name="dan suissa" userId="05615ec881a533bb" providerId="LiveId" clId="{80437EEC-EDB6-429D-982E-056B27D7E808}" dt="2024-08-21T15:24:22.637" v="21752" actId="14100"/>
          <ac:graphicFrameMkLst>
            <pc:docMk/>
            <pc:sldMk cId="1625064980" sldId="413"/>
            <ac:graphicFrameMk id="5" creationId="{BDC10EF9-C144-633A-ACE7-2E5822A54451}"/>
          </ac:graphicFrameMkLst>
        </pc:graphicFrameChg>
      </pc:sldChg>
      <pc:sldChg chg="add del ord">
        <pc:chgData name="dan suissa" userId="05615ec881a533bb" providerId="LiveId" clId="{80437EEC-EDB6-429D-982E-056B27D7E808}" dt="2024-08-21T15:19:07.218" v="21709" actId="47"/>
        <pc:sldMkLst>
          <pc:docMk/>
          <pc:sldMk cId="3168566277" sldId="414"/>
        </pc:sldMkLst>
      </pc:sldChg>
      <pc:sldChg chg="addSp delSp modSp add mod ord">
        <pc:chgData name="dan suissa" userId="05615ec881a533bb" providerId="LiveId" clId="{80437EEC-EDB6-429D-982E-056B27D7E808}" dt="2024-08-22T09:12:04.565" v="26286" actId="20577"/>
        <pc:sldMkLst>
          <pc:docMk/>
          <pc:sldMk cId="3809307456" sldId="414"/>
        </pc:sldMkLst>
        <pc:spChg chg="add del mod">
          <ac:chgData name="dan suissa" userId="05615ec881a533bb" providerId="LiveId" clId="{80437EEC-EDB6-429D-982E-056B27D7E808}" dt="2024-08-21T15:44:58.699" v="21980" actId="478"/>
          <ac:spMkLst>
            <pc:docMk/>
            <pc:sldMk cId="3809307456" sldId="414"/>
            <ac:spMk id="2" creationId="{9753F50C-52F4-016C-0FBA-247266E8EE42}"/>
          </ac:spMkLst>
        </pc:spChg>
        <pc:spChg chg="mod">
          <ac:chgData name="dan suissa" userId="05615ec881a533bb" providerId="LiveId" clId="{80437EEC-EDB6-429D-982E-056B27D7E808}" dt="2024-08-21T19:41:19.738" v="24763" actId="1076"/>
          <ac:spMkLst>
            <pc:docMk/>
            <pc:sldMk cId="3809307456" sldId="414"/>
            <ac:spMk id="3" creationId="{9050E08E-A187-E372-8CC4-A65BF6D9336E}"/>
          </ac:spMkLst>
        </pc:spChg>
        <pc:spChg chg="mod">
          <ac:chgData name="dan suissa" userId="05615ec881a533bb" providerId="LiveId" clId="{80437EEC-EDB6-429D-982E-056B27D7E808}" dt="2024-08-22T09:10:32.841" v="26206" actId="20577"/>
          <ac:spMkLst>
            <pc:docMk/>
            <pc:sldMk cId="3809307456" sldId="414"/>
            <ac:spMk id="4" creationId="{2683CC40-9EE3-8E13-CD9F-D0D70C12DDA1}"/>
          </ac:spMkLst>
        </pc:spChg>
        <pc:spChg chg="mod">
          <ac:chgData name="dan suissa" userId="05615ec881a533bb" providerId="LiveId" clId="{80437EEC-EDB6-429D-982E-056B27D7E808}" dt="2024-08-22T09:11:08.107" v="26240" actId="313"/>
          <ac:spMkLst>
            <pc:docMk/>
            <pc:sldMk cId="3809307456" sldId="414"/>
            <ac:spMk id="5" creationId="{6874BDF1-7936-D244-03E9-B0C67DAC6524}"/>
          </ac:spMkLst>
        </pc:spChg>
        <pc:spChg chg="mod">
          <ac:chgData name="dan suissa" userId="05615ec881a533bb" providerId="LiveId" clId="{80437EEC-EDB6-429D-982E-056B27D7E808}" dt="2024-08-22T09:12:04.565" v="26286" actId="20577"/>
          <ac:spMkLst>
            <pc:docMk/>
            <pc:sldMk cId="3809307456" sldId="414"/>
            <ac:spMk id="6" creationId="{8B046825-D025-86E1-0B48-7B7C2B76C775}"/>
          </ac:spMkLst>
        </pc:spChg>
        <pc:spChg chg="add">
          <ac:chgData name="dan suissa" userId="05615ec881a533bb" providerId="LiveId" clId="{80437EEC-EDB6-429D-982E-056B27D7E808}" dt="2024-08-21T15:45:14.507" v="21984"/>
          <ac:spMkLst>
            <pc:docMk/>
            <pc:sldMk cId="3809307456" sldId="414"/>
            <ac:spMk id="7" creationId="{690CE896-7814-82E1-3229-9B3220BCCBCE}"/>
          </ac:spMkLst>
        </pc:spChg>
      </pc:sldChg>
      <pc:sldChg chg="addSp delSp modSp add mod ord">
        <pc:chgData name="dan suissa" userId="05615ec881a533bb" providerId="LiveId" clId="{80437EEC-EDB6-429D-982E-056B27D7E808}" dt="2024-08-22T09:12:10.035" v="26288" actId="20577"/>
        <pc:sldMkLst>
          <pc:docMk/>
          <pc:sldMk cId="2674435823" sldId="415"/>
        </pc:sldMkLst>
        <pc:spChg chg="del">
          <ac:chgData name="dan suissa" userId="05615ec881a533bb" providerId="LiveId" clId="{80437EEC-EDB6-429D-982E-056B27D7E808}" dt="2024-08-21T15:52:23.796" v="22232" actId="478"/>
          <ac:spMkLst>
            <pc:docMk/>
            <pc:sldMk cId="2674435823" sldId="415"/>
            <ac:spMk id="2" creationId="{C5105050-C88A-0D0D-2327-FD8D71791864}"/>
          </ac:spMkLst>
        </pc:spChg>
        <pc:spChg chg="mod">
          <ac:chgData name="dan suissa" userId="05615ec881a533bb" providerId="LiveId" clId="{80437EEC-EDB6-429D-982E-056B27D7E808}" dt="2024-08-22T09:12:10.035" v="26288" actId="20577"/>
          <ac:spMkLst>
            <pc:docMk/>
            <pc:sldMk cId="2674435823" sldId="415"/>
            <ac:spMk id="4" creationId="{2683CC40-9EE3-8E13-CD9F-D0D70C12DDA1}"/>
          </ac:spMkLst>
        </pc:spChg>
        <pc:graphicFrameChg chg="del">
          <ac:chgData name="dan suissa" userId="05615ec881a533bb" providerId="LiveId" clId="{80437EEC-EDB6-429D-982E-056B27D7E808}" dt="2024-08-21T15:52:18.634" v="22230" actId="478"/>
          <ac:graphicFrameMkLst>
            <pc:docMk/>
            <pc:sldMk cId="2674435823" sldId="415"/>
            <ac:graphicFrameMk id="3" creationId="{68719D1E-3694-1342-18CD-7D80920DE7D7}"/>
          </ac:graphicFrameMkLst>
        </pc:graphicFrameChg>
        <pc:graphicFrameChg chg="del">
          <ac:chgData name="dan suissa" userId="05615ec881a533bb" providerId="LiveId" clId="{80437EEC-EDB6-429D-982E-056B27D7E808}" dt="2024-08-21T15:52:21.531" v="22231" actId="478"/>
          <ac:graphicFrameMkLst>
            <pc:docMk/>
            <pc:sldMk cId="2674435823" sldId="415"/>
            <ac:graphicFrameMk id="5" creationId="{BDC10EF9-C144-633A-ACE7-2E5822A54451}"/>
          </ac:graphicFrameMkLst>
        </pc:graphicFrameChg>
        <pc:graphicFrameChg chg="add mod">
          <ac:chgData name="dan suissa" userId="05615ec881a533bb" providerId="LiveId" clId="{80437EEC-EDB6-429D-982E-056B27D7E808}" dt="2024-08-21T16:07:25.383" v="22392"/>
          <ac:graphicFrameMkLst>
            <pc:docMk/>
            <pc:sldMk cId="2674435823" sldId="415"/>
            <ac:graphicFrameMk id="8" creationId="{AA8CB2D5-0CB7-A99C-5A01-FB1BFD4E32D0}"/>
          </ac:graphicFrameMkLst>
        </pc:graphicFrameChg>
      </pc:sldChg>
      <pc:sldChg chg="modSp add mod ord">
        <pc:chgData name="dan suissa" userId="05615ec881a533bb" providerId="LiveId" clId="{80437EEC-EDB6-429D-982E-056B27D7E808}" dt="2024-08-22T09:15:08.594" v="26331" actId="20577"/>
        <pc:sldMkLst>
          <pc:docMk/>
          <pc:sldMk cId="3878047195" sldId="416"/>
        </pc:sldMkLst>
        <pc:spChg chg="mod">
          <ac:chgData name="dan suissa" userId="05615ec881a533bb" providerId="LiveId" clId="{80437EEC-EDB6-429D-982E-056B27D7E808}" dt="2024-08-21T19:42:41.541" v="24780" actId="14100"/>
          <ac:spMkLst>
            <pc:docMk/>
            <pc:sldMk cId="3878047195" sldId="416"/>
            <ac:spMk id="3" creationId="{9050E08E-A187-E372-8CC4-A65BF6D9336E}"/>
          </ac:spMkLst>
        </pc:spChg>
        <pc:spChg chg="mod">
          <ac:chgData name="dan suissa" userId="05615ec881a533bb" providerId="LiveId" clId="{80437EEC-EDB6-429D-982E-056B27D7E808}" dt="2024-08-22T09:12:17.625" v="26290" actId="20577"/>
          <ac:spMkLst>
            <pc:docMk/>
            <pc:sldMk cId="3878047195" sldId="416"/>
            <ac:spMk id="4" creationId="{2683CC40-9EE3-8E13-CD9F-D0D70C12DDA1}"/>
          </ac:spMkLst>
        </pc:spChg>
        <pc:spChg chg="mod">
          <ac:chgData name="dan suissa" userId="05615ec881a533bb" providerId="LiveId" clId="{80437EEC-EDB6-429D-982E-056B27D7E808}" dt="2024-08-22T09:15:08.594" v="26331" actId="20577"/>
          <ac:spMkLst>
            <pc:docMk/>
            <pc:sldMk cId="3878047195" sldId="416"/>
            <ac:spMk id="5" creationId="{6874BDF1-7936-D244-03E9-B0C67DAC6524}"/>
          </ac:spMkLst>
        </pc:spChg>
        <pc:spChg chg="mod">
          <ac:chgData name="dan suissa" userId="05615ec881a533bb" providerId="LiveId" clId="{80437EEC-EDB6-429D-982E-056B27D7E808}" dt="2024-08-22T09:14:46.294" v="26311" actId="255"/>
          <ac:spMkLst>
            <pc:docMk/>
            <pc:sldMk cId="3878047195" sldId="416"/>
            <ac:spMk id="6" creationId="{8B046825-D025-86E1-0B48-7B7C2B76C775}"/>
          </ac:spMkLst>
        </pc:spChg>
      </pc:sldChg>
      <pc:sldChg chg="modSp add mod ord">
        <pc:chgData name="dan suissa" userId="05615ec881a533bb" providerId="LiveId" clId="{80437EEC-EDB6-429D-982E-056B27D7E808}" dt="2024-08-22T09:18:31.884" v="26406" actId="20577"/>
        <pc:sldMkLst>
          <pc:docMk/>
          <pc:sldMk cId="2917799777" sldId="417"/>
        </pc:sldMkLst>
        <pc:spChg chg="mod">
          <ac:chgData name="dan suissa" userId="05615ec881a533bb" providerId="LiveId" clId="{80437EEC-EDB6-429D-982E-056B27D7E808}" dt="2024-08-22T09:18:31.884" v="26406" actId="20577"/>
          <ac:spMkLst>
            <pc:docMk/>
            <pc:sldMk cId="2917799777" sldId="417"/>
            <ac:spMk id="4" creationId="{2683CC40-9EE3-8E13-CD9F-D0D70C12DDA1}"/>
          </ac:spMkLst>
        </pc:spChg>
        <pc:graphicFrameChg chg="mod">
          <ac:chgData name="dan suissa" userId="05615ec881a533bb" providerId="LiveId" clId="{80437EEC-EDB6-429D-982E-056B27D7E808}" dt="2024-08-21T16:07:17.022" v="22391"/>
          <ac:graphicFrameMkLst>
            <pc:docMk/>
            <pc:sldMk cId="2917799777" sldId="417"/>
            <ac:graphicFrameMk id="8" creationId="{AA8CB2D5-0CB7-A99C-5A01-FB1BFD4E32D0}"/>
          </ac:graphicFrameMkLst>
        </pc:graphicFrameChg>
      </pc:sldChg>
      <pc:sldChg chg="modSp add mod ord">
        <pc:chgData name="dan suissa" userId="05615ec881a533bb" providerId="LiveId" clId="{80437EEC-EDB6-429D-982E-056B27D7E808}" dt="2024-08-22T09:18:42.442" v="26412" actId="20577"/>
        <pc:sldMkLst>
          <pc:docMk/>
          <pc:sldMk cId="2721700303" sldId="418"/>
        </pc:sldMkLst>
        <pc:spChg chg="mod">
          <ac:chgData name="dan suissa" userId="05615ec881a533bb" providerId="LiveId" clId="{80437EEC-EDB6-429D-982E-056B27D7E808}" dt="2024-08-22T09:18:42.442" v="26412" actId="20577"/>
          <ac:spMkLst>
            <pc:docMk/>
            <pc:sldMk cId="2721700303" sldId="418"/>
            <ac:spMk id="12" creationId="{F20D1328-287B-4F9E-9FD3-759906483827}"/>
          </ac:spMkLst>
        </pc:spChg>
        <pc:spChg chg="mod">
          <ac:chgData name="dan suissa" userId="05615ec881a533bb" providerId="LiveId" clId="{80437EEC-EDB6-429D-982E-056B27D7E808}" dt="2024-08-22T09:18:24.658" v="26404" actId="313"/>
          <ac:spMkLst>
            <pc:docMk/>
            <pc:sldMk cId="2721700303" sldId="418"/>
            <ac:spMk id="13" creationId="{50FB38C4-3A2B-4CC2-B109-1E07E5A28DE0}"/>
          </ac:spMkLst>
        </pc:spChg>
      </pc:sldChg>
      <pc:sldChg chg="modSp add mod ord">
        <pc:chgData name="dan suissa" userId="05615ec881a533bb" providerId="LiveId" clId="{80437EEC-EDB6-429D-982E-056B27D7E808}" dt="2024-08-22T09:18:48.116" v="26414" actId="20577"/>
        <pc:sldMkLst>
          <pc:docMk/>
          <pc:sldMk cId="2457118166" sldId="419"/>
        </pc:sldMkLst>
        <pc:spChg chg="mod">
          <ac:chgData name="dan suissa" userId="05615ec881a533bb" providerId="LiveId" clId="{80437EEC-EDB6-429D-982E-056B27D7E808}" dt="2024-08-21T16:14:44.852" v="23137"/>
          <ac:spMkLst>
            <pc:docMk/>
            <pc:sldMk cId="2457118166" sldId="419"/>
            <ac:spMk id="3" creationId="{9050E08E-A187-E372-8CC4-A65BF6D9336E}"/>
          </ac:spMkLst>
        </pc:spChg>
        <pc:spChg chg="mod">
          <ac:chgData name="dan suissa" userId="05615ec881a533bb" providerId="LiveId" clId="{80437EEC-EDB6-429D-982E-056B27D7E808}" dt="2024-08-22T09:18:48.116" v="26414" actId="20577"/>
          <ac:spMkLst>
            <pc:docMk/>
            <pc:sldMk cId="2457118166" sldId="419"/>
            <ac:spMk id="4" creationId="{2683CC40-9EE3-8E13-CD9F-D0D70C12DDA1}"/>
          </ac:spMkLst>
        </pc:spChg>
        <pc:spChg chg="mod">
          <ac:chgData name="dan suissa" userId="05615ec881a533bb" providerId="LiveId" clId="{80437EEC-EDB6-429D-982E-056B27D7E808}" dt="2024-08-21T16:15:16.054" v="23170" actId="20577"/>
          <ac:spMkLst>
            <pc:docMk/>
            <pc:sldMk cId="2457118166" sldId="419"/>
            <ac:spMk id="5" creationId="{6874BDF1-7936-D244-03E9-B0C67DAC6524}"/>
          </ac:spMkLst>
        </pc:spChg>
        <pc:spChg chg="mod">
          <ac:chgData name="dan suissa" userId="05615ec881a533bb" providerId="LiveId" clId="{80437EEC-EDB6-429D-982E-056B27D7E808}" dt="2024-08-21T19:45:05.461" v="24820"/>
          <ac:spMkLst>
            <pc:docMk/>
            <pc:sldMk cId="2457118166" sldId="419"/>
            <ac:spMk id="6" creationId="{8B046825-D025-86E1-0B48-7B7C2B76C775}"/>
          </ac:spMkLst>
        </pc:spChg>
      </pc:sldChg>
      <pc:sldChg chg="addSp delSp modSp add mod ord">
        <pc:chgData name="dan suissa" userId="05615ec881a533bb" providerId="LiveId" clId="{80437EEC-EDB6-429D-982E-056B27D7E808}" dt="2024-08-22T09:19:06.352" v="26416" actId="20577"/>
        <pc:sldMkLst>
          <pc:docMk/>
          <pc:sldMk cId="2261021974" sldId="420"/>
        </pc:sldMkLst>
        <pc:spChg chg="mod">
          <ac:chgData name="dan suissa" userId="05615ec881a533bb" providerId="LiveId" clId="{80437EEC-EDB6-429D-982E-056B27D7E808}" dt="2024-08-22T09:19:06.352" v="26416" actId="20577"/>
          <ac:spMkLst>
            <pc:docMk/>
            <pc:sldMk cId="2261021974" sldId="420"/>
            <ac:spMk id="4" creationId="{2683CC40-9EE3-8E13-CD9F-D0D70C12DDA1}"/>
          </ac:spMkLst>
        </pc:spChg>
        <pc:graphicFrameChg chg="del">
          <ac:chgData name="dan suissa" userId="05615ec881a533bb" providerId="LiveId" clId="{80437EEC-EDB6-429D-982E-056B27D7E808}" dt="2024-08-21T16:54:24.371" v="23243" actId="478"/>
          <ac:graphicFrameMkLst>
            <pc:docMk/>
            <pc:sldMk cId="2261021974" sldId="420"/>
            <ac:graphicFrameMk id="8" creationId="{AA8CB2D5-0CB7-A99C-5A01-FB1BFD4E32D0}"/>
          </ac:graphicFrameMkLst>
        </pc:graphicFrameChg>
        <pc:picChg chg="add mod">
          <ac:chgData name="dan suissa" userId="05615ec881a533bb" providerId="LiveId" clId="{80437EEC-EDB6-429D-982E-056B27D7E808}" dt="2024-08-21T16:54:33.623" v="23246" actId="1076"/>
          <ac:picMkLst>
            <pc:docMk/>
            <pc:sldMk cId="2261021974" sldId="420"/>
            <ac:picMk id="3" creationId="{9C00FCCC-FF3B-CE27-30B0-E06FB88FFBFC}"/>
          </ac:picMkLst>
        </pc:picChg>
      </pc:sldChg>
      <pc:sldChg chg="modSp add mod ord">
        <pc:chgData name="dan suissa" userId="05615ec881a533bb" providerId="LiveId" clId="{80437EEC-EDB6-429D-982E-056B27D7E808}" dt="2024-08-22T15:37:41.708" v="26530" actId="1076"/>
        <pc:sldMkLst>
          <pc:docMk/>
          <pc:sldMk cId="636389015" sldId="421"/>
        </pc:sldMkLst>
        <pc:spChg chg="mod">
          <ac:chgData name="dan suissa" userId="05615ec881a533bb" providerId="LiveId" clId="{80437EEC-EDB6-429D-982E-056B27D7E808}" dt="2024-08-22T15:37:41.708" v="26530" actId="1076"/>
          <ac:spMkLst>
            <pc:docMk/>
            <pc:sldMk cId="636389015" sldId="421"/>
            <ac:spMk id="2" creationId="{A2466E3D-430C-37FC-54FF-906DF7C9E728}"/>
          </ac:spMkLst>
        </pc:spChg>
        <pc:spChg chg="mod">
          <ac:chgData name="dan suissa" userId="05615ec881a533bb" providerId="LiveId" clId="{80437EEC-EDB6-429D-982E-056B27D7E808}" dt="2024-08-22T15:37:37.676" v="26529" actId="20577"/>
          <ac:spMkLst>
            <pc:docMk/>
            <pc:sldMk cId="636389015" sldId="421"/>
            <ac:spMk id="12" creationId="{F20D1328-287B-4F9E-9FD3-759906483827}"/>
          </ac:spMkLst>
        </pc:spChg>
      </pc:sldChg>
      <pc:sldChg chg="addSp delSp modSp add mod">
        <pc:chgData name="dan suissa" userId="05615ec881a533bb" providerId="LiveId" clId="{80437EEC-EDB6-429D-982E-056B27D7E808}" dt="2024-08-22T16:07:30.480" v="27773" actId="14100"/>
        <pc:sldMkLst>
          <pc:docMk/>
          <pc:sldMk cId="630823108" sldId="422"/>
        </pc:sldMkLst>
        <pc:spChg chg="del mod">
          <ac:chgData name="dan suissa" userId="05615ec881a533bb" providerId="LiveId" clId="{80437EEC-EDB6-429D-982E-056B27D7E808}" dt="2024-08-22T16:07:19.527" v="27771" actId="478"/>
          <ac:spMkLst>
            <pc:docMk/>
            <pc:sldMk cId="630823108" sldId="422"/>
            <ac:spMk id="2" creationId="{A2466E3D-430C-37FC-54FF-906DF7C9E728}"/>
          </ac:spMkLst>
        </pc:spChg>
        <pc:spChg chg="mod">
          <ac:chgData name="dan suissa" userId="05615ec881a533bb" providerId="LiveId" clId="{80437EEC-EDB6-429D-982E-056B27D7E808}" dt="2024-08-22T15:38:11.878" v="26561" actId="20577"/>
          <ac:spMkLst>
            <pc:docMk/>
            <pc:sldMk cId="630823108" sldId="422"/>
            <ac:spMk id="12" creationId="{F20D1328-287B-4F9E-9FD3-759906483827}"/>
          </ac:spMkLst>
        </pc:spChg>
        <pc:picChg chg="add mod">
          <ac:chgData name="dan suissa" userId="05615ec881a533bb" providerId="LiveId" clId="{80437EEC-EDB6-429D-982E-056B27D7E808}" dt="2024-08-22T16:07:30.480" v="27773" actId="14100"/>
          <ac:picMkLst>
            <pc:docMk/>
            <pc:sldMk cId="630823108" sldId="422"/>
            <ac:picMk id="5" creationId="{457951EB-D6DC-2AC1-0F78-C76EBC9953AA}"/>
          </ac:picMkLst>
        </pc:picChg>
      </pc:sldChg>
      <pc:sldChg chg="modSp add mod">
        <pc:chgData name="dan suissa" userId="05615ec881a533bb" providerId="LiveId" clId="{80437EEC-EDB6-429D-982E-056B27D7E808}" dt="2024-08-23T07:40:15.584" v="27939" actId="20577"/>
        <pc:sldMkLst>
          <pc:docMk/>
          <pc:sldMk cId="132487614" sldId="423"/>
        </pc:sldMkLst>
        <pc:spChg chg="mod">
          <ac:chgData name="dan suissa" userId="05615ec881a533bb" providerId="LiveId" clId="{80437EEC-EDB6-429D-982E-056B27D7E808}" dt="2024-08-23T07:40:15.584" v="27939" actId="20577"/>
          <ac:spMkLst>
            <pc:docMk/>
            <pc:sldMk cId="132487614" sldId="423"/>
            <ac:spMk id="2" creationId="{5BD3A8D9-58A9-27CF-87A7-245A674D6598}"/>
          </ac:spMkLst>
        </pc:spChg>
        <pc:picChg chg="mod">
          <ac:chgData name="dan suissa" userId="05615ec881a533bb" providerId="LiveId" clId="{80437EEC-EDB6-429D-982E-056B27D7E808}" dt="2024-08-23T07:27:44.201" v="27852" actId="1076"/>
          <ac:picMkLst>
            <pc:docMk/>
            <pc:sldMk cId="132487614" sldId="423"/>
            <ac:picMk id="5" creationId="{F8D3D0CA-9915-EAA6-EFEF-C0A96A09CD5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GB" dirty="0" err="1"/>
              <a:t>Échantillons</a:t>
            </a:r>
            <a:r>
              <a:rPr lang="en-GB" dirty="0"/>
              <a:t> </a:t>
            </a:r>
            <a:r>
              <a:rPr lang="en-GB" dirty="0" err="1"/>
              <a:t>morts</a:t>
            </a:r>
            <a:endParaRPr lang="en-GB" dirty="0"/>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5968059631864242E-2"/>
          <c:y val="0.12665814951695137"/>
          <c:w val="0.94403194036813576"/>
          <c:h val="0.76746169497431571"/>
        </c:manualLayout>
      </c:layout>
      <c:barChart>
        <c:barDir val="col"/>
        <c:grouping val="clustered"/>
        <c:varyColors val="0"/>
        <c:ser>
          <c:idx val="0"/>
          <c:order val="0"/>
          <c:tx>
            <c:strRef>
              <c:f>Sheet1!$B$1</c:f>
              <c:strCache>
                <c:ptCount val="1"/>
                <c:pt idx="0">
                  <c:v>Dead samples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1.0 µg/mL</c:v>
                </c:pt>
                <c:pt idx="1">
                  <c:v>2.0 µg/mL</c:v>
                </c:pt>
                <c:pt idx="2">
                  <c:v>4.0 µg/mL</c:v>
                </c:pt>
                <c:pt idx="3">
                  <c:v>16.0 µg/mL</c:v>
                </c:pt>
              </c:strCache>
            </c:strRef>
          </c:cat>
          <c:val>
            <c:numRef>
              <c:f>Sheet1!$B$2:$B$5</c:f>
              <c:numCache>
                <c:formatCode>General</c:formatCode>
                <c:ptCount val="4"/>
                <c:pt idx="0">
                  <c:v>0</c:v>
                </c:pt>
                <c:pt idx="1">
                  <c:v>43.33</c:v>
                </c:pt>
                <c:pt idx="2">
                  <c:v>9.18</c:v>
                </c:pt>
                <c:pt idx="3">
                  <c:v>95.22</c:v>
                </c:pt>
              </c:numCache>
            </c:numRef>
          </c:val>
          <c:extLst>
            <c:ext xmlns:c16="http://schemas.microsoft.com/office/drawing/2014/chart" uri="{C3380CC4-5D6E-409C-BE32-E72D297353CC}">
              <c16:uniqueId val="{00000000-EE69-4EB4-A26E-2207CC373F4A}"/>
            </c:ext>
          </c:extLst>
        </c:ser>
        <c:dLbls>
          <c:dLblPos val="outEnd"/>
          <c:showLegendKey val="0"/>
          <c:showVal val="1"/>
          <c:showCatName val="0"/>
          <c:showSerName val="0"/>
          <c:showPercent val="0"/>
          <c:showBubbleSize val="0"/>
        </c:dLbls>
        <c:gapWidth val="444"/>
        <c:overlap val="-90"/>
        <c:axId val="1085425920"/>
        <c:axId val="457576208"/>
      </c:barChart>
      <c:catAx>
        <c:axId val="10854259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457576208"/>
        <c:crosses val="autoZero"/>
        <c:auto val="1"/>
        <c:lblAlgn val="ctr"/>
        <c:lblOffset val="100"/>
        <c:noMultiLvlLbl val="0"/>
      </c:catAx>
      <c:valAx>
        <c:axId val="457576208"/>
        <c:scaling>
          <c:orientation val="minMax"/>
        </c:scaling>
        <c:delete val="1"/>
        <c:axPos val="l"/>
        <c:numFmt formatCode="General" sourceLinked="1"/>
        <c:majorTickMark val="none"/>
        <c:minorTickMark val="none"/>
        <c:tickLblPos val="nextTo"/>
        <c:crossAx val="10854259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lang="en-US" sz="1197" b="0" i="0" u="none" strike="noStrike" kern="1200" baseline="0" smtClean="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GB" sz="2128" b="1" i="0" u="none" strike="noStrike" kern="1200" cap="all" spc="120" normalizeH="0" baseline="0" smtClean="0">
                <a:solidFill>
                  <a:schemeClr val="tx1">
                    <a:lumMod val="65000"/>
                    <a:lumOff val="35000"/>
                  </a:schemeClr>
                </a:solidFill>
                <a:latin typeface="+mn-lt"/>
                <a:ea typeface="+mn-ea"/>
                <a:cs typeface="+mn-cs"/>
              </a:defRPr>
            </a:pPr>
            <a:r>
              <a:rPr lang="en-US" dirty="0" err="1"/>
              <a:t>Échantillons</a:t>
            </a:r>
            <a:r>
              <a:rPr lang="en-US" dirty="0"/>
              <a:t> </a:t>
            </a:r>
            <a:r>
              <a:rPr lang="en-US" dirty="0" err="1"/>
              <a:t>morts</a:t>
            </a:r>
            <a:endParaRPr lang="en-US" dirty="0"/>
          </a:p>
        </c:rich>
      </c:tx>
      <c:overlay val="0"/>
      <c:spPr>
        <a:noFill/>
        <a:ln>
          <a:noFill/>
        </a:ln>
        <a:effectLst/>
      </c:spPr>
      <c:txPr>
        <a:bodyPr rot="0" spcFirstLastPara="1" vertOverflow="ellipsis" vert="horz" wrap="square" anchor="ctr" anchorCtr="1"/>
        <a:lstStyle/>
        <a:p>
          <a:pPr>
            <a:defRPr lang="en-GB" sz="2128" b="1" i="0" u="none" strike="noStrike" kern="1200" cap="all" spc="120" normalizeH="0" baseline="0" smtClean="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5968059631864242E-2"/>
          <c:y val="0.12665814951695137"/>
          <c:w val="0.94403194036813576"/>
          <c:h val="0.76746169497431571"/>
        </c:manualLayout>
      </c:layout>
      <c:barChart>
        <c:barDir val="col"/>
        <c:grouping val="clustered"/>
        <c:varyColors val="0"/>
        <c:ser>
          <c:idx val="0"/>
          <c:order val="0"/>
          <c:tx>
            <c:strRef>
              <c:f>Sheet1!$B$1</c:f>
              <c:strCache>
                <c:ptCount val="1"/>
                <c:pt idx="0">
                  <c:v>Dead samples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1.0 µg/mL</c:v>
                </c:pt>
                <c:pt idx="1">
                  <c:v>2.0 µg/mL</c:v>
                </c:pt>
                <c:pt idx="2">
                  <c:v>4.0 µg/mL</c:v>
                </c:pt>
                <c:pt idx="3">
                  <c:v>16.0 µg/mL</c:v>
                </c:pt>
              </c:strCache>
            </c:strRef>
          </c:cat>
          <c:val>
            <c:numRef>
              <c:f>Sheet1!$B$2:$B$5</c:f>
              <c:numCache>
                <c:formatCode>General</c:formatCode>
                <c:ptCount val="4"/>
                <c:pt idx="0">
                  <c:v>1.56</c:v>
                </c:pt>
                <c:pt idx="1">
                  <c:v>34.76</c:v>
                </c:pt>
                <c:pt idx="2">
                  <c:v>8.2100000000000009</c:v>
                </c:pt>
                <c:pt idx="3">
                  <c:v>94.03</c:v>
                </c:pt>
              </c:numCache>
            </c:numRef>
          </c:val>
          <c:extLst>
            <c:ext xmlns:c16="http://schemas.microsoft.com/office/drawing/2014/chart" uri="{C3380CC4-5D6E-409C-BE32-E72D297353CC}">
              <c16:uniqueId val="{00000000-EE69-4EB4-A26E-2207CC373F4A}"/>
            </c:ext>
          </c:extLst>
        </c:ser>
        <c:dLbls>
          <c:dLblPos val="outEnd"/>
          <c:showLegendKey val="0"/>
          <c:showVal val="1"/>
          <c:showCatName val="0"/>
          <c:showSerName val="0"/>
          <c:showPercent val="0"/>
          <c:showBubbleSize val="0"/>
        </c:dLbls>
        <c:gapWidth val="444"/>
        <c:overlap val="-90"/>
        <c:axId val="1085425920"/>
        <c:axId val="457576208"/>
      </c:barChart>
      <c:catAx>
        <c:axId val="10854259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457576208"/>
        <c:crosses val="autoZero"/>
        <c:auto val="1"/>
        <c:lblAlgn val="ctr"/>
        <c:lblOffset val="100"/>
        <c:noMultiLvlLbl val="0"/>
      </c:catAx>
      <c:valAx>
        <c:axId val="457576208"/>
        <c:scaling>
          <c:orientation val="minMax"/>
        </c:scaling>
        <c:delete val="1"/>
        <c:axPos val="l"/>
        <c:numFmt formatCode="General" sourceLinked="1"/>
        <c:majorTickMark val="none"/>
        <c:minorTickMark val="none"/>
        <c:tickLblPos val="nextTo"/>
        <c:crossAx val="10854259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E88C93-DCFF-436A-B35A-EDF1CDA35D31}"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C6A5EAC0-8F5F-4CA7-B1F9-3E8BAE62D9E6}">
      <dgm:prSet phldrT="[Text]" custT="1"/>
      <dgm:spPr>
        <a:solidFill>
          <a:schemeClr val="bg1"/>
        </a:solidFill>
        <a:ln w="57150">
          <a:solidFill>
            <a:schemeClr val="bg1">
              <a:lumMod val="75000"/>
            </a:schemeClr>
          </a:solidFill>
        </a:ln>
      </dgm:spPr>
      <dgm:t>
        <a:bodyPr/>
        <a:lstStyle/>
        <a:p>
          <a:pPr algn="ctr"/>
          <a:r>
            <a:rPr lang="en-GB" sz="3600" dirty="0">
              <a:solidFill>
                <a:schemeClr val="accent4"/>
              </a:solidFill>
            </a:rPr>
            <a:t>3</a:t>
          </a:r>
        </a:p>
        <a:p>
          <a:pPr algn="ctr"/>
          <a:r>
            <a:rPr lang="fr-FR" sz="2000" dirty="0">
              <a:solidFill>
                <a:srgbClr val="FFC000"/>
              </a:solidFill>
            </a:rPr>
            <a:t>Augmentation </a:t>
          </a:r>
          <a:r>
            <a:rPr lang="fr-FR" sz="2000" dirty="0">
              <a:solidFill>
                <a:schemeClr val="tx1"/>
              </a:solidFill>
            </a:rPr>
            <a:t>de la pression antibiotique</a:t>
          </a:r>
          <a:endParaRPr lang="en-GB" sz="2000" dirty="0">
            <a:solidFill>
              <a:schemeClr val="tx1"/>
            </a:solidFill>
          </a:endParaRPr>
        </a:p>
      </dgm:t>
    </dgm:pt>
    <dgm:pt modelId="{98E9D129-3CE1-46EE-93B9-48EFBE90C5B1}" type="sibTrans" cxnId="{63279B8C-2B81-4B6D-A460-3E91722592F6}">
      <dgm:prSet custT="1"/>
      <dgm:spPr>
        <a:solidFill>
          <a:schemeClr val="bg1"/>
        </a:solidFill>
        <a:ln w="57150">
          <a:solidFill>
            <a:schemeClr val="bg1">
              <a:lumMod val="75000"/>
            </a:schemeClr>
          </a:solidFill>
        </a:ln>
      </dgm:spPr>
      <dgm:t>
        <a:bodyPr/>
        <a:lstStyle/>
        <a:p>
          <a:r>
            <a:rPr lang="en-GB" sz="3600" dirty="0">
              <a:solidFill>
                <a:schemeClr val="accent4"/>
              </a:solidFill>
            </a:rPr>
            <a:t>1</a:t>
          </a:r>
        </a:p>
        <a:p>
          <a:r>
            <a:rPr lang="en-GB" sz="2000" dirty="0">
              <a:solidFill>
                <a:schemeClr val="tx1"/>
              </a:solidFill>
            </a:rPr>
            <a:t>Processus de test </a:t>
          </a:r>
          <a:r>
            <a:rPr lang="en-GB" sz="2000" dirty="0">
              <a:solidFill>
                <a:srgbClr val="FFC000"/>
              </a:solidFill>
            </a:rPr>
            <a:t>lent </a:t>
          </a:r>
          <a:r>
            <a:rPr lang="en-GB" sz="2000" dirty="0">
              <a:solidFill>
                <a:schemeClr val="tx1"/>
              </a:solidFill>
            </a:rPr>
            <a:t> </a:t>
          </a:r>
          <a:endParaRPr lang="en-GB" sz="2000" dirty="0">
            <a:solidFill>
              <a:schemeClr val="accent4"/>
            </a:solidFill>
          </a:endParaRPr>
        </a:p>
      </dgm:t>
    </dgm:pt>
    <dgm:pt modelId="{ECFF8617-FDBA-41BE-9253-627D9995B8DB}" type="parTrans" cxnId="{63279B8C-2B81-4B6D-A460-3E91722592F6}">
      <dgm:prSet/>
      <dgm:spPr/>
      <dgm:t>
        <a:bodyPr/>
        <a:lstStyle/>
        <a:p>
          <a:endParaRPr lang="en-GB"/>
        </a:p>
      </dgm:t>
    </dgm:pt>
    <dgm:pt modelId="{F5B3BBD1-F771-46DC-BACB-9F72A7341FCC}">
      <dgm:prSet phldrT="[Text]" custT="1"/>
      <dgm:spPr>
        <a:solidFill>
          <a:schemeClr val="bg1"/>
        </a:solidFill>
        <a:ln w="57150">
          <a:solidFill>
            <a:schemeClr val="bg1">
              <a:lumMod val="75000"/>
            </a:schemeClr>
          </a:solidFill>
        </a:ln>
      </dgm:spPr>
      <dgm:t>
        <a:bodyPr/>
        <a:lstStyle/>
        <a:p>
          <a:pPr algn="ctr"/>
          <a:r>
            <a:rPr lang="en-GB" sz="3600" dirty="0">
              <a:solidFill>
                <a:schemeClr val="accent4"/>
              </a:solidFill>
            </a:rPr>
            <a:t>2</a:t>
          </a:r>
        </a:p>
        <a:p>
          <a:pPr algn="ctr"/>
          <a:r>
            <a:rPr lang="fr-FR" sz="2000" dirty="0">
              <a:solidFill>
                <a:schemeClr val="tx1"/>
              </a:solidFill>
            </a:rPr>
            <a:t>Utilisation d’antibiotique à </a:t>
          </a:r>
          <a:r>
            <a:rPr lang="fr-FR" sz="2000" dirty="0">
              <a:solidFill>
                <a:srgbClr val="FFC000"/>
              </a:solidFill>
            </a:rPr>
            <a:t>large spectre</a:t>
          </a:r>
          <a:endParaRPr lang="en-GB" sz="2000" dirty="0">
            <a:solidFill>
              <a:schemeClr val="tx1"/>
            </a:solidFill>
          </a:endParaRPr>
        </a:p>
      </dgm:t>
    </dgm:pt>
    <dgm:pt modelId="{A4CB9A96-3C59-404A-87E3-A08657EFF705}" type="sibTrans" cxnId="{E74FAD4C-66DE-4B2A-A54D-00660BB5E1AF}">
      <dgm:prSet custT="1"/>
      <dgm:spPr>
        <a:solidFill>
          <a:schemeClr val="bg1"/>
        </a:solidFill>
        <a:ln w="57150">
          <a:solidFill>
            <a:schemeClr val="bg1">
              <a:lumMod val="75000"/>
            </a:schemeClr>
          </a:solidFill>
        </a:ln>
      </dgm:spPr>
      <dgm:t>
        <a:bodyPr/>
        <a:lstStyle/>
        <a:p>
          <a:r>
            <a:rPr lang="en-GB" sz="3600" dirty="0">
              <a:solidFill>
                <a:schemeClr val="accent4"/>
              </a:solidFill>
            </a:rPr>
            <a:t>4</a:t>
          </a:r>
        </a:p>
        <a:p>
          <a:r>
            <a:rPr lang="en-GB" sz="2000" dirty="0" err="1">
              <a:solidFill>
                <a:srgbClr val="FFC000"/>
              </a:solidFill>
            </a:rPr>
            <a:t>Résistance</a:t>
          </a:r>
          <a:r>
            <a:rPr lang="en-GB" sz="2000" dirty="0">
              <a:solidFill>
                <a:srgbClr val="FFC000"/>
              </a:solidFill>
            </a:rPr>
            <a:t> </a:t>
          </a:r>
          <a:r>
            <a:rPr lang="en-GB" sz="2000" dirty="0" err="1">
              <a:solidFill>
                <a:schemeClr val="tx1"/>
              </a:solidFill>
            </a:rPr>
            <a:t>croissante</a:t>
          </a:r>
          <a:r>
            <a:rPr lang="en-GB" sz="2000" dirty="0">
              <a:solidFill>
                <a:schemeClr val="tx1"/>
              </a:solidFill>
            </a:rPr>
            <a:t> aux </a:t>
          </a:r>
          <a:r>
            <a:rPr lang="en-GB" sz="2000" dirty="0" err="1">
              <a:solidFill>
                <a:schemeClr val="tx1"/>
              </a:solidFill>
            </a:rPr>
            <a:t>antimicrobien</a:t>
          </a:r>
          <a:endParaRPr lang="en-GB" sz="2000" dirty="0"/>
        </a:p>
      </dgm:t>
    </dgm:pt>
    <dgm:pt modelId="{F3822A83-BF3A-4919-A416-B4E86FA59004}" type="parTrans" cxnId="{E74FAD4C-66DE-4B2A-A54D-00660BB5E1AF}">
      <dgm:prSet/>
      <dgm:spPr/>
      <dgm:t>
        <a:bodyPr/>
        <a:lstStyle/>
        <a:p>
          <a:endParaRPr lang="en-GB"/>
        </a:p>
      </dgm:t>
    </dgm:pt>
    <dgm:pt modelId="{9867E47C-3A2B-4751-9C0D-38A60DE8E1CB}" type="pres">
      <dgm:prSet presAssocID="{9FE88C93-DCFF-436A-B35A-EDF1CDA35D31}" presName="Name0" presStyleCnt="0">
        <dgm:presLayoutVars>
          <dgm:chMax/>
          <dgm:chPref/>
          <dgm:dir/>
          <dgm:animLvl val="lvl"/>
        </dgm:presLayoutVars>
      </dgm:prSet>
      <dgm:spPr/>
    </dgm:pt>
    <dgm:pt modelId="{7B14645D-1CD7-418A-8DF2-359FEF9D540B}" type="pres">
      <dgm:prSet presAssocID="{C6A5EAC0-8F5F-4CA7-B1F9-3E8BAE62D9E6}" presName="composite" presStyleCnt="0"/>
      <dgm:spPr/>
    </dgm:pt>
    <dgm:pt modelId="{838277E9-5344-48BD-B1F6-8CECF0AC3DBC}" type="pres">
      <dgm:prSet presAssocID="{C6A5EAC0-8F5F-4CA7-B1F9-3E8BAE62D9E6}" presName="Parent1" presStyleLbl="node1" presStyleIdx="0" presStyleCnt="4" custLinFactNeighborX="16129" custLinFactNeighborY="52293">
        <dgm:presLayoutVars>
          <dgm:chMax val="1"/>
          <dgm:chPref val="1"/>
          <dgm:bulletEnabled val="1"/>
        </dgm:presLayoutVars>
      </dgm:prSet>
      <dgm:spPr/>
    </dgm:pt>
    <dgm:pt modelId="{5560192A-2C61-49B0-8C04-32BAC5D36F4B}" type="pres">
      <dgm:prSet presAssocID="{C6A5EAC0-8F5F-4CA7-B1F9-3E8BAE62D9E6}" presName="Childtext1" presStyleLbl="revTx" presStyleIdx="0" presStyleCnt="2">
        <dgm:presLayoutVars>
          <dgm:chMax val="0"/>
          <dgm:chPref val="0"/>
          <dgm:bulletEnabled val="1"/>
        </dgm:presLayoutVars>
      </dgm:prSet>
      <dgm:spPr/>
    </dgm:pt>
    <dgm:pt modelId="{C0E1D61A-0BE1-44C0-A8E9-954CA0958BEE}" type="pres">
      <dgm:prSet presAssocID="{C6A5EAC0-8F5F-4CA7-B1F9-3E8BAE62D9E6}" presName="BalanceSpacing" presStyleCnt="0"/>
      <dgm:spPr/>
    </dgm:pt>
    <dgm:pt modelId="{D87C6CF3-1DFD-41C7-9985-839529BB705A}" type="pres">
      <dgm:prSet presAssocID="{C6A5EAC0-8F5F-4CA7-B1F9-3E8BAE62D9E6}" presName="BalanceSpacing1" presStyleCnt="0"/>
      <dgm:spPr/>
    </dgm:pt>
    <dgm:pt modelId="{7FD32200-8035-4731-AA3C-FC272A79D03A}" type="pres">
      <dgm:prSet presAssocID="{98E9D129-3CE1-46EE-93B9-48EFBE90C5B1}" presName="Accent1Text" presStyleLbl="node1" presStyleIdx="1" presStyleCnt="4" custLinFactNeighborX="-75792" custLinFactNeighborY="52608"/>
      <dgm:spPr/>
    </dgm:pt>
    <dgm:pt modelId="{1587B24B-5DF7-4237-AD7C-CACA0C76E388}" type="pres">
      <dgm:prSet presAssocID="{98E9D129-3CE1-46EE-93B9-48EFBE90C5B1}" presName="spaceBetweenRectangles" presStyleCnt="0"/>
      <dgm:spPr/>
    </dgm:pt>
    <dgm:pt modelId="{128BFDCB-A19A-4A41-8E9A-FAFE19F2ED83}" type="pres">
      <dgm:prSet presAssocID="{F5B3BBD1-F771-46DC-BACB-9F72A7341FCC}" presName="composite" presStyleCnt="0"/>
      <dgm:spPr/>
    </dgm:pt>
    <dgm:pt modelId="{BC1B1CEC-885F-43A5-AD43-3F5341A5652A}" type="pres">
      <dgm:prSet presAssocID="{F5B3BBD1-F771-46DC-BACB-9F72A7341FCC}" presName="Parent1" presStyleLbl="node1" presStyleIdx="2" presStyleCnt="4" custLinFactNeighborX="-29625" custLinFactNeighborY="-32902">
        <dgm:presLayoutVars>
          <dgm:chMax val="1"/>
          <dgm:chPref val="1"/>
          <dgm:bulletEnabled val="1"/>
        </dgm:presLayoutVars>
      </dgm:prSet>
      <dgm:spPr/>
    </dgm:pt>
    <dgm:pt modelId="{E4304019-C126-4B06-B9C8-1CF8C14DC811}" type="pres">
      <dgm:prSet presAssocID="{F5B3BBD1-F771-46DC-BACB-9F72A7341FCC}" presName="Childtext1" presStyleLbl="revTx" presStyleIdx="1" presStyleCnt="2">
        <dgm:presLayoutVars>
          <dgm:chMax val="0"/>
          <dgm:chPref val="0"/>
          <dgm:bulletEnabled val="1"/>
        </dgm:presLayoutVars>
      </dgm:prSet>
      <dgm:spPr/>
    </dgm:pt>
    <dgm:pt modelId="{C5E1919E-19C2-4583-B863-E12D31C76715}" type="pres">
      <dgm:prSet presAssocID="{F5B3BBD1-F771-46DC-BACB-9F72A7341FCC}" presName="BalanceSpacing" presStyleCnt="0"/>
      <dgm:spPr/>
    </dgm:pt>
    <dgm:pt modelId="{747BFFCF-22BF-405A-B9D9-E0FD5F1E6E02}" type="pres">
      <dgm:prSet presAssocID="{F5B3BBD1-F771-46DC-BACB-9F72A7341FCC}" presName="BalanceSpacing1" presStyleCnt="0"/>
      <dgm:spPr/>
    </dgm:pt>
    <dgm:pt modelId="{A64E1DCE-AE94-4378-9FD2-7EED73AA19A6}" type="pres">
      <dgm:prSet presAssocID="{A4CB9A96-3C59-404A-87E3-A08657EFF705}" presName="Accent1Text" presStyleLbl="node1" presStyleIdx="3" presStyleCnt="4" custLinFactNeighborX="62297" custLinFactNeighborY="-32922"/>
      <dgm:spPr/>
    </dgm:pt>
  </dgm:ptLst>
  <dgm:cxnLst>
    <dgm:cxn modelId="{2A570C19-ECA9-40CA-BAAB-D689AB59F459}" type="presOf" srcId="{98E9D129-3CE1-46EE-93B9-48EFBE90C5B1}" destId="{7FD32200-8035-4731-AA3C-FC272A79D03A}" srcOrd="0" destOrd="0" presId="urn:microsoft.com/office/officeart/2008/layout/AlternatingHexagons"/>
    <dgm:cxn modelId="{D9C27B1E-DD8F-450E-B269-CCCEEB5C32DE}" type="presOf" srcId="{F5B3BBD1-F771-46DC-BACB-9F72A7341FCC}" destId="{BC1B1CEC-885F-43A5-AD43-3F5341A5652A}" srcOrd="0" destOrd="0" presId="urn:microsoft.com/office/officeart/2008/layout/AlternatingHexagons"/>
    <dgm:cxn modelId="{1ED86940-1835-49BC-A017-55AE01288AD0}" type="presOf" srcId="{A4CB9A96-3C59-404A-87E3-A08657EFF705}" destId="{A64E1DCE-AE94-4378-9FD2-7EED73AA19A6}" srcOrd="0" destOrd="0" presId="urn:microsoft.com/office/officeart/2008/layout/AlternatingHexagons"/>
    <dgm:cxn modelId="{E74FAD4C-66DE-4B2A-A54D-00660BB5E1AF}" srcId="{9FE88C93-DCFF-436A-B35A-EDF1CDA35D31}" destId="{F5B3BBD1-F771-46DC-BACB-9F72A7341FCC}" srcOrd="1" destOrd="0" parTransId="{F3822A83-BF3A-4919-A416-B4E86FA59004}" sibTransId="{A4CB9A96-3C59-404A-87E3-A08657EFF705}"/>
    <dgm:cxn modelId="{0F2F2A56-2ADA-4B5F-B63D-096A9F626172}" type="presOf" srcId="{C6A5EAC0-8F5F-4CA7-B1F9-3E8BAE62D9E6}" destId="{838277E9-5344-48BD-B1F6-8CECF0AC3DBC}" srcOrd="0" destOrd="0" presId="urn:microsoft.com/office/officeart/2008/layout/AlternatingHexagons"/>
    <dgm:cxn modelId="{63279B8C-2B81-4B6D-A460-3E91722592F6}" srcId="{9FE88C93-DCFF-436A-B35A-EDF1CDA35D31}" destId="{C6A5EAC0-8F5F-4CA7-B1F9-3E8BAE62D9E6}" srcOrd="0" destOrd="0" parTransId="{ECFF8617-FDBA-41BE-9253-627D9995B8DB}" sibTransId="{98E9D129-3CE1-46EE-93B9-48EFBE90C5B1}"/>
    <dgm:cxn modelId="{70186BF4-4220-44C0-BB81-ED58BD0ED26F}" type="presOf" srcId="{9FE88C93-DCFF-436A-B35A-EDF1CDA35D31}" destId="{9867E47C-3A2B-4751-9C0D-38A60DE8E1CB}" srcOrd="0" destOrd="0" presId="urn:microsoft.com/office/officeart/2008/layout/AlternatingHexagons"/>
    <dgm:cxn modelId="{5D3764F2-E1E7-4769-8333-1E224AA825BD}" type="presParOf" srcId="{9867E47C-3A2B-4751-9C0D-38A60DE8E1CB}" destId="{7B14645D-1CD7-418A-8DF2-359FEF9D540B}" srcOrd="0" destOrd="0" presId="urn:microsoft.com/office/officeart/2008/layout/AlternatingHexagons"/>
    <dgm:cxn modelId="{62267BC5-155D-42BF-B588-D1326956D48F}" type="presParOf" srcId="{7B14645D-1CD7-418A-8DF2-359FEF9D540B}" destId="{838277E9-5344-48BD-B1F6-8CECF0AC3DBC}" srcOrd="0" destOrd="0" presId="urn:microsoft.com/office/officeart/2008/layout/AlternatingHexagons"/>
    <dgm:cxn modelId="{F45757F9-9305-4B54-89DD-8CA84F387631}" type="presParOf" srcId="{7B14645D-1CD7-418A-8DF2-359FEF9D540B}" destId="{5560192A-2C61-49B0-8C04-32BAC5D36F4B}" srcOrd="1" destOrd="0" presId="urn:microsoft.com/office/officeart/2008/layout/AlternatingHexagons"/>
    <dgm:cxn modelId="{DF5452DD-0FBC-4BBA-BD82-07596ABD4F2C}" type="presParOf" srcId="{7B14645D-1CD7-418A-8DF2-359FEF9D540B}" destId="{C0E1D61A-0BE1-44C0-A8E9-954CA0958BEE}" srcOrd="2" destOrd="0" presId="urn:microsoft.com/office/officeart/2008/layout/AlternatingHexagons"/>
    <dgm:cxn modelId="{E30502A7-740A-40D7-81CE-C03BE003C522}" type="presParOf" srcId="{7B14645D-1CD7-418A-8DF2-359FEF9D540B}" destId="{D87C6CF3-1DFD-41C7-9985-839529BB705A}" srcOrd="3" destOrd="0" presId="urn:microsoft.com/office/officeart/2008/layout/AlternatingHexagons"/>
    <dgm:cxn modelId="{9CA5D974-D7E0-46D2-A3DC-C6ABBC78D5D8}" type="presParOf" srcId="{7B14645D-1CD7-418A-8DF2-359FEF9D540B}" destId="{7FD32200-8035-4731-AA3C-FC272A79D03A}" srcOrd="4" destOrd="0" presId="urn:microsoft.com/office/officeart/2008/layout/AlternatingHexagons"/>
    <dgm:cxn modelId="{761BC5D4-63B0-4AE8-85A4-8C007C62B93B}" type="presParOf" srcId="{9867E47C-3A2B-4751-9C0D-38A60DE8E1CB}" destId="{1587B24B-5DF7-4237-AD7C-CACA0C76E388}" srcOrd="1" destOrd="0" presId="urn:microsoft.com/office/officeart/2008/layout/AlternatingHexagons"/>
    <dgm:cxn modelId="{CB0AF2DA-837A-455E-9141-BC914852BD18}" type="presParOf" srcId="{9867E47C-3A2B-4751-9C0D-38A60DE8E1CB}" destId="{128BFDCB-A19A-4A41-8E9A-FAFE19F2ED83}" srcOrd="2" destOrd="0" presId="urn:microsoft.com/office/officeart/2008/layout/AlternatingHexagons"/>
    <dgm:cxn modelId="{F4299DC0-1E14-476D-8379-9627771977F8}" type="presParOf" srcId="{128BFDCB-A19A-4A41-8E9A-FAFE19F2ED83}" destId="{BC1B1CEC-885F-43A5-AD43-3F5341A5652A}" srcOrd="0" destOrd="0" presId="urn:microsoft.com/office/officeart/2008/layout/AlternatingHexagons"/>
    <dgm:cxn modelId="{3FF418AB-7333-412F-85BF-766D7BDF3818}" type="presParOf" srcId="{128BFDCB-A19A-4A41-8E9A-FAFE19F2ED83}" destId="{E4304019-C126-4B06-B9C8-1CF8C14DC811}" srcOrd="1" destOrd="0" presId="urn:microsoft.com/office/officeart/2008/layout/AlternatingHexagons"/>
    <dgm:cxn modelId="{68EFE77F-4AD3-4802-BAA7-373F25B875A0}" type="presParOf" srcId="{128BFDCB-A19A-4A41-8E9A-FAFE19F2ED83}" destId="{C5E1919E-19C2-4583-B863-E12D31C76715}" srcOrd="2" destOrd="0" presId="urn:microsoft.com/office/officeart/2008/layout/AlternatingHexagons"/>
    <dgm:cxn modelId="{7B9175D8-890C-49AE-8346-DFB378CF0E2B}" type="presParOf" srcId="{128BFDCB-A19A-4A41-8E9A-FAFE19F2ED83}" destId="{747BFFCF-22BF-405A-B9D9-E0FD5F1E6E02}" srcOrd="3" destOrd="0" presId="urn:microsoft.com/office/officeart/2008/layout/AlternatingHexagons"/>
    <dgm:cxn modelId="{CD63AA18-915C-4CF8-ABBB-B4DB86D13C50}" type="presParOf" srcId="{128BFDCB-A19A-4A41-8E9A-FAFE19F2ED83}" destId="{A64E1DCE-AE94-4378-9FD2-7EED73AA19A6}"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277E9-5344-48BD-B1F6-8CECF0AC3DBC}">
      <dsp:nvSpPr>
        <dsp:cNvPr id="0" name=""/>
        <dsp:cNvSpPr/>
      </dsp:nvSpPr>
      <dsp:spPr>
        <a:xfrm rot="5400000">
          <a:off x="5593628" y="1725086"/>
          <a:ext cx="2930673" cy="2549686"/>
        </a:xfrm>
        <a:prstGeom prst="hexagon">
          <a:avLst>
            <a:gd name="adj" fmla="val 25000"/>
            <a:gd name="vf" fmla="val 115470"/>
          </a:avLst>
        </a:prstGeom>
        <a:solidFill>
          <a:schemeClr val="bg1"/>
        </a:solidFill>
        <a:ln w="571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chemeClr val="accent4"/>
              </a:solidFill>
            </a:rPr>
            <a:t>3</a:t>
          </a:r>
        </a:p>
        <a:p>
          <a:pPr marL="0" lvl="0" indent="0" algn="ctr" defTabSz="1600200">
            <a:lnSpc>
              <a:spcPct val="90000"/>
            </a:lnSpc>
            <a:spcBef>
              <a:spcPct val="0"/>
            </a:spcBef>
            <a:spcAft>
              <a:spcPct val="35000"/>
            </a:spcAft>
            <a:buNone/>
          </a:pPr>
          <a:r>
            <a:rPr lang="fr-FR" sz="2000" kern="1200" dirty="0">
              <a:solidFill>
                <a:srgbClr val="FFC000"/>
              </a:solidFill>
            </a:rPr>
            <a:t>Augmentation </a:t>
          </a:r>
          <a:r>
            <a:rPr lang="fr-FR" sz="2000" kern="1200" dirty="0">
              <a:solidFill>
                <a:schemeClr val="tx1"/>
              </a:solidFill>
            </a:rPr>
            <a:t>de la pression antibiotique</a:t>
          </a:r>
          <a:endParaRPr lang="en-GB" sz="2000" kern="1200" dirty="0">
            <a:solidFill>
              <a:schemeClr val="tx1"/>
            </a:solidFill>
          </a:endParaRPr>
        </a:p>
      </dsp:txBody>
      <dsp:txXfrm rot="-5400000">
        <a:off x="6181447" y="1991290"/>
        <a:ext cx="1755034" cy="2017279"/>
      </dsp:txXfrm>
    </dsp:sp>
    <dsp:sp modelId="{5560192A-2C61-49B0-8C04-32BAC5D36F4B}">
      <dsp:nvSpPr>
        <dsp:cNvPr id="0" name=""/>
        <dsp:cNvSpPr/>
      </dsp:nvSpPr>
      <dsp:spPr>
        <a:xfrm>
          <a:off x="7999939" y="588190"/>
          <a:ext cx="3270631" cy="1758404"/>
        </a:xfrm>
        <a:prstGeom prst="rect">
          <a:avLst/>
        </a:prstGeom>
        <a:noFill/>
        <a:ln>
          <a:noFill/>
        </a:ln>
        <a:effectLst/>
      </dsp:spPr>
      <dsp:style>
        <a:lnRef idx="0">
          <a:scrgbClr r="0" g="0" b="0"/>
        </a:lnRef>
        <a:fillRef idx="0">
          <a:scrgbClr r="0" g="0" b="0"/>
        </a:fillRef>
        <a:effectRef idx="0">
          <a:scrgbClr r="0" g="0" b="0"/>
        </a:effectRef>
        <a:fontRef idx="minor"/>
      </dsp:style>
    </dsp:sp>
    <dsp:sp modelId="{7FD32200-8035-4731-AA3C-FC272A79D03A}">
      <dsp:nvSpPr>
        <dsp:cNvPr id="0" name=""/>
        <dsp:cNvSpPr/>
      </dsp:nvSpPr>
      <dsp:spPr>
        <a:xfrm rot="5400000">
          <a:off x="496270" y="1734318"/>
          <a:ext cx="2930673" cy="2549686"/>
        </a:xfrm>
        <a:prstGeom prst="hexagon">
          <a:avLst>
            <a:gd name="adj" fmla="val 25000"/>
            <a:gd name="vf" fmla="val 115470"/>
          </a:avLst>
        </a:prstGeom>
        <a:solidFill>
          <a:schemeClr val="bg1"/>
        </a:solidFill>
        <a:ln w="571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chemeClr val="accent4"/>
              </a:solidFill>
            </a:rPr>
            <a:t>1</a:t>
          </a:r>
        </a:p>
        <a:p>
          <a:pPr marL="0" lvl="0" indent="0" algn="ctr" defTabSz="1600200">
            <a:lnSpc>
              <a:spcPct val="90000"/>
            </a:lnSpc>
            <a:spcBef>
              <a:spcPct val="0"/>
            </a:spcBef>
            <a:spcAft>
              <a:spcPct val="35000"/>
            </a:spcAft>
            <a:buNone/>
          </a:pPr>
          <a:r>
            <a:rPr lang="en-GB" sz="2000" kern="1200" dirty="0">
              <a:solidFill>
                <a:schemeClr val="tx1"/>
              </a:solidFill>
            </a:rPr>
            <a:t>Processus de test </a:t>
          </a:r>
          <a:r>
            <a:rPr lang="en-GB" sz="2000" kern="1200" dirty="0">
              <a:solidFill>
                <a:srgbClr val="FFC000"/>
              </a:solidFill>
            </a:rPr>
            <a:t>lent </a:t>
          </a:r>
          <a:r>
            <a:rPr lang="en-GB" sz="2000" kern="1200" dirty="0">
              <a:solidFill>
                <a:schemeClr val="tx1"/>
              </a:solidFill>
            </a:rPr>
            <a:t> </a:t>
          </a:r>
          <a:endParaRPr lang="en-GB" sz="2000" kern="1200" dirty="0">
            <a:solidFill>
              <a:schemeClr val="accent4"/>
            </a:solidFill>
          </a:endParaRPr>
        </a:p>
      </dsp:txBody>
      <dsp:txXfrm rot="-5400000">
        <a:off x="1084089" y="2000522"/>
        <a:ext cx="1755034" cy="2017279"/>
      </dsp:txXfrm>
    </dsp:sp>
    <dsp:sp modelId="{BC1B1CEC-885F-43A5-AD43-3F5341A5652A}">
      <dsp:nvSpPr>
        <dsp:cNvPr id="0" name=""/>
        <dsp:cNvSpPr/>
      </dsp:nvSpPr>
      <dsp:spPr>
        <a:xfrm rot="5400000">
          <a:off x="3044939" y="1715855"/>
          <a:ext cx="2930673" cy="2549686"/>
        </a:xfrm>
        <a:prstGeom prst="hexagon">
          <a:avLst>
            <a:gd name="adj" fmla="val 25000"/>
            <a:gd name="vf" fmla="val 115470"/>
          </a:avLst>
        </a:prstGeom>
        <a:solidFill>
          <a:schemeClr val="bg1"/>
        </a:solidFill>
        <a:ln w="571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chemeClr val="accent4"/>
              </a:solidFill>
            </a:rPr>
            <a:t>2</a:t>
          </a:r>
        </a:p>
        <a:p>
          <a:pPr marL="0" lvl="0" indent="0" algn="ctr" defTabSz="1600200">
            <a:lnSpc>
              <a:spcPct val="90000"/>
            </a:lnSpc>
            <a:spcBef>
              <a:spcPct val="0"/>
            </a:spcBef>
            <a:spcAft>
              <a:spcPct val="35000"/>
            </a:spcAft>
            <a:buNone/>
          </a:pPr>
          <a:r>
            <a:rPr lang="fr-FR" sz="2000" kern="1200" dirty="0">
              <a:solidFill>
                <a:schemeClr val="tx1"/>
              </a:solidFill>
            </a:rPr>
            <a:t>Utilisation d’antibiotique à </a:t>
          </a:r>
          <a:r>
            <a:rPr lang="fr-FR" sz="2000" kern="1200" dirty="0">
              <a:solidFill>
                <a:srgbClr val="FFC000"/>
              </a:solidFill>
            </a:rPr>
            <a:t>large spectre</a:t>
          </a:r>
          <a:endParaRPr lang="en-GB" sz="2000" kern="1200" dirty="0">
            <a:solidFill>
              <a:schemeClr val="tx1"/>
            </a:solidFill>
          </a:endParaRPr>
        </a:p>
      </dsp:txBody>
      <dsp:txXfrm rot="-5400000">
        <a:off x="3632758" y="1982059"/>
        <a:ext cx="1755034" cy="2017279"/>
      </dsp:txXfrm>
    </dsp:sp>
    <dsp:sp modelId="{E4304019-C126-4B06-B9C8-1CF8C14DC811}">
      <dsp:nvSpPr>
        <dsp:cNvPr id="0" name=""/>
        <dsp:cNvSpPr/>
      </dsp:nvSpPr>
      <dsp:spPr>
        <a:xfrm>
          <a:off x="720145" y="3075746"/>
          <a:ext cx="3165127" cy="1758404"/>
        </a:xfrm>
        <a:prstGeom prst="rect">
          <a:avLst/>
        </a:prstGeom>
        <a:noFill/>
        <a:ln>
          <a:noFill/>
        </a:ln>
        <a:effectLst/>
      </dsp:spPr>
      <dsp:style>
        <a:lnRef idx="0">
          <a:scrgbClr r="0" g="0" b="0"/>
        </a:lnRef>
        <a:fillRef idx="0">
          <a:scrgbClr r="0" g="0" b="0"/>
        </a:fillRef>
        <a:effectRef idx="0">
          <a:scrgbClr r="0" g="0" b="0"/>
        </a:effectRef>
        <a:fontRef idx="minor"/>
      </dsp:style>
    </dsp:sp>
    <dsp:sp modelId="{A64E1DCE-AE94-4378-9FD2-7EED73AA19A6}">
      <dsp:nvSpPr>
        <dsp:cNvPr id="0" name=""/>
        <dsp:cNvSpPr/>
      </dsp:nvSpPr>
      <dsp:spPr>
        <a:xfrm rot="5400000">
          <a:off x="8142322" y="1715268"/>
          <a:ext cx="2930673" cy="2549686"/>
        </a:xfrm>
        <a:prstGeom prst="hexagon">
          <a:avLst>
            <a:gd name="adj" fmla="val 25000"/>
            <a:gd name="vf" fmla="val 115470"/>
          </a:avLst>
        </a:prstGeom>
        <a:solidFill>
          <a:schemeClr val="bg1"/>
        </a:solidFill>
        <a:ln w="571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chemeClr val="accent4"/>
              </a:solidFill>
            </a:rPr>
            <a:t>4</a:t>
          </a:r>
        </a:p>
        <a:p>
          <a:pPr marL="0" lvl="0" indent="0" algn="ctr" defTabSz="1600200">
            <a:lnSpc>
              <a:spcPct val="90000"/>
            </a:lnSpc>
            <a:spcBef>
              <a:spcPct val="0"/>
            </a:spcBef>
            <a:spcAft>
              <a:spcPct val="35000"/>
            </a:spcAft>
            <a:buNone/>
          </a:pPr>
          <a:r>
            <a:rPr lang="en-GB" sz="2000" kern="1200" dirty="0" err="1">
              <a:solidFill>
                <a:srgbClr val="FFC000"/>
              </a:solidFill>
            </a:rPr>
            <a:t>Résistance</a:t>
          </a:r>
          <a:r>
            <a:rPr lang="en-GB" sz="2000" kern="1200" dirty="0">
              <a:solidFill>
                <a:srgbClr val="FFC000"/>
              </a:solidFill>
            </a:rPr>
            <a:t> </a:t>
          </a:r>
          <a:r>
            <a:rPr lang="en-GB" sz="2000" kern="1200" dirty="0" err="1">
              <a:solidFill>
                <a:schemeClr val="tx1"/>
              </a:solidFill>
            </a:rPr>
            <a:t>croissante</a:t>
          </a:r>
          <a:r>
            <a:rPr lang="en-GB" sz="2000" kern="1200" dirty="0">
              <a:solidFill>
                <a:schemeClr val="tx1"/>
              </a:solidFill>
            </a:rPr>
            <a:t> aux </a:t>
          </a:r>
          <a:r>
            <a:rPr lang="en-GB" sz="2000" kern="1200" dirty="0" err="1">
              <a:solidFill>
                <a:schemeClr val="tx1"/>
              </a:solidFill>
            </a:rPr>
            <a:t>antimicrobien</a:t>
          </a:r>
          <a:endParaRPr lang="en-GB" sz="2000" kern="1200" dirty="0"/>
        </a:p>
      </dsp:txBody>
      <dsp:txXfrm rot="-5400000">
        <a:off x="8730141" y="1981472"/>
        <a:ext cx="1755034" cy="2017279"/>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06049F-73FD-4C06-86DE-329A4CEF3162}" type="datetimeFigureOut">
              <a:rPr lang="fr-FR" smtClean="0"/>
              <a:t>23/08/2024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47116-73F1-4290-887F-08F55E1A4D9F}" type="slidenum">
              <a:rPr lang="fr-FR" smtClean="0"/>
              <a:t>‹#›</a:t>
            </a:fld>
            <a:endParaRPr lang="fr-FR"/>
          </a:p>
        </p:txBody>
      </p:sp>
    </p:spTree>
    <p:extLst>
      <p:ext uri="{BB962C8B-B14F-4D97-AF65-F5344CB8AC3E}">
        <p14:creationId xmlns:p14="http://schemas.microsoft.com/office/powerpoint/2010/main" val="4167097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BD24BC-98AE-405B-90B2-38E240FC6E7D}" type="datetimeFigureOut">
              <a:rPr lang="fr-FR" smtClean="0"/>
              <a:t>23/08/2024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2543385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BD24BC-98AE-405B-90B2-38E240FC6E7D}" type="datetimeFigureOut">
              <a:rPr lang="fr-FR" smtClean="0"/>
              <a:t>23/08/2024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135439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BD24BC-98AE-405B-90B2-38E240FC6E7D}" type="datetimeFigureOut">
              <a:rPr lang="fr-FR" smtClean="0"/>
              <a:t>23/08/2024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3129202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BD24BC-98AE-405B-90B2-38E240FC6E7D}" type="datetimeFigureOut">
              <a:rPr lang="fr-FR" smtClean="0"/>
              <a:t>23/08/2024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175396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BD24BC-98AE-405B-90B2-38E240FC6E7D}" type="datetimeFigureOut">
              <a:rPr lang="fr-FR" smtClean="0"/>
              <a:t>23/08/2024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217625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BD24BC-98AE-405B-90B2-38E240FC6E7D}" type="datetimeFigureOut">
              <a:rPr lang="fr-FR" smtClean="0"/>
              <a:t>23/08/2024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398525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BD24BC-98AE-405B-90B2-38E240FC6E7D}" type="datetimeFigureOut">
              <a:rPr lang="fr-FR" smtClean="0"/>
              <a:t>23/08/2024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29516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BD24BC-98AE-405B-90B2-38E240FC6E7D}" type="datetimeFigureOut">
              <a:rPr lang="fr-FR" smtClean="0"/>
              <a:t>23/08/2024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1311306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BD24BC-98AE-405B-90B2-38E240FC6E7D}" type="datetimeFigureOut">
              <a:rPr lang="fr-FR" smtClean="0"/>
              <a:t>23/08/2024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2006608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BD24BC-98AE-405B-90B2-38E240FC6E7D}" type="datetimeFigureOut">
              <a:rPr lang="fr-FR" smtClean="0"/>
              <a:t>23/08/2024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319538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BD24BC-98AE-405B-90B2-38E240FC6E7D}" type="datetimeFigureOut">
              <a:rPr lang="fr-FR" smtClean="0"/>
              <a:t>23/08/2024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36E7325-2604-415B-9194-97B69FB88597}" type="slidenum">
              <a:rPr lang="fr-FR" smtClean="0"/>
              <a:t>‹#›</a:t>
            </a:fld>
            <a:endParaRPr lang="fr-FR"/>
          </a:p>
        </p:txBody>
      </p:sp>
    </p:spTree>
    <p:extLst>
      <p:ext uri="{BB962C8B-B14F-4D97-AF65-F5344CB8AC3E}">
        <p14:creationId xmlns:p14="http://schemas.microsoft.com/office/powerpoint/2010/main" val="3989661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D24BC-98AE-405B-90B2-38E240FC6E7D}" type="datetimeFigureOut">
              <a:rPr lang="fr-FR" smtClean="0"/>
              <a:t>23/08/2024</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6E7325-2604-415B-9194-97B69FB88597}" type="slidenum">
              <a:rPr lang="fr-FR" smtClean="0"/>
              <a:t>‹#›</a:t>
            </a:fld>
            <a:endParaRPr lang="fr-FR"/>
          </a:p>
        </p:txBody>
      </p:sp>
    </p:spTree>
    <p:extLst>
      <p:ext uri="{BB962C8B-B14F-4D97-AF65-F5344CB8AC3E}">
        <p14:creationId xmlns:p14="http://schemas.microsoft.com/office/powerpoint/2010/main" val="3285289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light beam with a black background&#10;&#10;Description automatically generated with medium confidence">
            <a:extLst>
              <a:ext uri="{FF2B5EF4-FFF2-40B4-BE49-F238E27FC236}">
                <a16:creationId xmlns:a16="http://schemas.microsoft.com/office/drawing/2014/main" id="{0AE8845B-82E9-E52C-3D5E-CD736EE4A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73"/>
            <a:ext cx="12192000" cy="6863773"/>
          </a:xfrm>
          <a:prstGeom prst="rect">
            <a:avLst/>
          </a:prstGeom>
        </p:spPr>
      </p:pic>
      <p:sp>
        <p:nvSpPr>
          <p:cNvPr id="5" name="ZoneTexte 4">
            <a:extLst>
              <a:ext uri="{FF2B5EF4-FFF2-40B4-BE49-F238E27FC236}">
                <a16:creationId xmlns:a16="http://schemas.microsoft.com/office/drawing/2014/main" id="{D8180112-BA67-DF55-4D72-FD4C3924A477}"/>
              </a:ext>
            </a:extLst>
          </p:cNvPr>
          <p:cNvSpPr txBox="1"/>
          <p:nvPr/>
        </p:nvSpPr>
        <p:spPr>
          <a:xfrm>
            <a:off x="1234374" y="4484560"/>
            <a:ext cx="9723252" cy="923330"/>
          </a:xfrm>
          <a:prstGeom prst="rect">
            <a:avLst/>
          </a:prstGeom>
          <a:noFill/>
        </p:spPr>
        <p:txBody>
          <a:bodyPr wrap="square" rtlCol="0">
            <a:spAutoFit/>
          </a:bodyPr>
          <a:lstStyle/>
          <a:p>
            <a:pPr algn="ctr"/>
            <a:r>
              <a:rPr lang="fr-FR" sz="5400" dirty="0">
                <a:solidFill>
                  <a:schemeClr val="bg2">
                    <a:lumMod val="50000"/>
                  </a:schemeClr>
                </a:solidFill>
                <a:latin typeface="Lucida Sans" panose="020B0602030504020204" pitchFamily="34" charset="0"/>
              </a:rPr>
              <a:t>ML pour le piégeage optique</a:t>
            </a:r>
          </a:p>
        </p:txBody>
      </p:sp>
      <p:sp>
        <p:nvSpPr>
          <p:cNvPr id="6" name="ZoneTexte 5">
            <a:extLst>
              <a:ext uri="{FF2B5EF4-FFF2-40B4-BE49-F238E27FC236}">
                <a16:creationId xmlns:a16="http://schemas.microsoft.com/office/drawing/2014/main" id="{D76E6A38-9275-F116-A0D5-86354E820008}"/>
              </a:ext>
            </a:extLst>
          </p:cNvPr>
          <p:cNvSpPr txBox="1"/>
          <p:nvPr/>
        </p:nvSpPr>
        <p:spPr>
          <a:xfrm>
            <a:off x="4160217" y="5407890"/>
            <a:ext cx="3736323" cy="830997"/>
          </a:xfrm>
          <a:prstGeom prst="rect">
            <a:avLst/>
          </a:prstGeom>
          <a:noFill/>
        </p:spPr>
        <p:txBody>
          <a:bodyPr wrap="square" rtlCol="0">
            <a:spAutoFit/>
          </a:bodyPr>
          <a:lstStyle/>
          <a:p>
            <a:pPr algn="ctr"/>
            <a:r>
              <a:rPr lang="fr-FR" sz="2400" dirty="0">
                <a:solidFill>
                  <a:schemeClr val="bg1"/>
                </a:solidFill>
              </a:rPr>
              <a:t>Laboratoire de nano-optique quantique de l’EPFL</a:t>
            </a:r>
          </a:p>
        </p:txBody>
      </p:sp>
      <p:sp>
        <p:nvSpPr>
          <p:cNvPr id="8" name="ZoneTexte 7">
            <a:extLst>
              <a:ext uri="{FF2B5EF4-FFF2-40B4-BE49-F238E27FC236}">
                <a16:creationId xmlns:a16="http://schemas.microsoft.com/office/drawing/2014/main" id="{4F239FF3-F199-8C33-66FA-97F24BE93E77}"/>
              </a:ext>
            </a:extLst>
          </p:cNvPr>
          <p:cNvSpPr txBox="1"/>
          <p:nvPr/>
        </p:nvSpPr>
        <p:spPr>
          <a:xfrm>
            <a:off x="10075717" y="6022031"/>
            <a:ext cx="2184400" cy="461665"/>
          </a:xfrm>
          <a:prstGeom prst="rect">
            <a:avLst/>
          </a:prstGeom>
          <a:noFill/>
        </p:spPr>
        <p:txBody>
          <a:bodyPr wrap="square" rtlCol="0">
            <a:spAutoFit/>
          </a:bodyPr>
          <a:lstStyle/>
          <a:p>
            <a:r>
              <a:rPr lang="en-SE" sz="2400" dirty="0">
                <a:solidFill>
                  <a:schemeClr val="bg1"/>
                </a:solidFill>
              </a:rPr>
              <a:t>Dan Suissa</a:t>
            </a:r>
            <a:endParaRPr lang="fr-FR" sz="2400" dirty="0">
              <a:solidFill>
                <a:schemeClr val="bg1"/>
              </a:solidFill>
            </a:endParaRPr>
          </a:p>
        </p:txBody>
      </p:sp>
    </p:spTree>
    <p:extLst>
      <p:ext uri="{BB962C8B-B14F-4D97-AF65-F5344CB8AC3E}">
        <p14:creationId xmlns:p14="http://schemas.microsoft.com/office/powerpoint/2010/main" val="1804719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5FF1F9-24DA-5D52-1C51-2EC704BE4871}"/>
              </a:ext>
            </a:extLst>
          </p:cNvPr>
          <p:cNvSpPr/>
          <p:nvPr/>
        </p:nvSpPr>
        <p:spPr>
          <a:xfrm>
            <a:off x="0" y="-86032"/>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Mesure de transmission pour l’identification du </a:t>
            </a:r>
            <a:r>
              <a:rPr lang="en-SE" sz="2800" dirty="0"/>
              <a:t>type de G</a:t>
            </a:r>
            <a:r>
              <a:rPr lang="fr-FR" sz="2800" dirty="0"/>
              <a:t>ram</a:t>
            </a:r>
            <a:endParaRPr lang="en-SE" sz="2800" dirty="0"/>
          </a:p>
          <a:p>
            <a:r>
              <a:rPr lang="en-US" dirty="0" err="1"/>
              <a:t>Analyse</a:t>
            </a:r>
            <a:endParaRPr lang="en-GB" dirty="0"/>
          </a:p>
        </p:txBody>
      </p:sp>
      <p:pic>
        <p:nvPicPr>
          <p:cNvPr id="15" name="Picture 14">
            <a:extLst>
              <a:ext uri="{FF2B5EF4-FFF2-40B4-BE49-F238E27FC236}">
                <a16:creationId xmlns:a16="http://schemas.microsoft.com/office/drawing/2014/main" id="{691E3799-4763-0AB1-C3D3-F9FF3F893015}"/>
              </a:ext>
            </a:extLst>
          </p:cNvPr>
          <p:cNvPicPr>
            <a:picLocks noChangeAspect="1"/>
          </p:cNvPicPr>
          <p:nvPr/>
        </p:nvPicPr>
        <p:blipFill rotWithShape="1">
          <a:blip r:embed="rId2"/>
          <a:srcRect l="47617" t="4626"/>
          <a:stretch/>
        </p:blipFill>
        <p:spPr>
          <a:xfrm>
            <a:off x="7571621" y="3833091"/>
            <a:ext cx="4307012" cy="3024909"/>
          </a:xfrm>
          <a:prstGeom prst="rect">
            <a:avLst/>
          </a:prstGeom>
        </p:spPr>
      </p:pic>
      <p:pic>
        <p:nvPicPr>
          <p:cNvPr id="5" name="Picture 4">
            <a:extLst>
              <a:ext uri="{FF2B5EF4-FFF2-40B4-BE49-F238E27FC236}">
                <a16:creationId xmlns:a16="http://schemas.microsoft.com/office/drawing/2014/main" id="{C44828F7-8D1E-2F2E-1BAC-482D61E2C09C}"/>
              </a:ext>
            </a:extLst>
          </p:cNvPr>
          <p:cNvPicPr>
            <a:picLocks noChangeAspect="1"/>
          </p:cNvPicPr>
          <p:nvPr/>
        </p:nvPicPr>
        <p:blipFill rotWithShape="1">
          <a:blip r:embed="rId3"/>
          <a:srcRect t="5727" r="51548" b="28552"/>
          <a:stretch/>
        </p:blipFill>
        <p:spPr>
          <a:xfrm>
            <a:off x="7571621" y="1279305"/>
            <a:ext cx="4166635" cy="2523836"/>
          </a:xfrm>
          <a:prstGeom prst="rect">
            <a:avLst/>
          </a:prstGeom>
        </p:spPr>
      </p:pic>
      <p:sp>
        <p:nvSpPr>
          <p:cNvPr id="14" name="TextBox 13">
            <a:extLst>
              <a:ext uri="{FF2B5EF4-FFF2-40B4-BE49-F238E27FC236}">
                <a16:creationId xmlns:a16="http://schemas.microsoft.com/office/drawing/2014/main" id="{128C343C-7A38-43FF-9504-D29EDB85BC15}"/>
              </a:ext>
            </a:extLst>
          </p:cNvPr>
          <p:cNvSpPr txBox="1"/>
          <p:nvPr/>
        </p:nvSpPr>
        <p:spPr>
          <a:xfrm>
            <a:off x="30658" y="1280506"/>
            <a:ext cx="6598741" cy="2277547"/>
          </a:xfrm>
          <a:prstGeom prst="rect">
            <a:avLst/>
          </a:prstGeom>
          <a:noFill/>
        </p:spPr>
        <p:txBody>
          <a:bodyPr wrap="square" rtlCol="0">
            <a:spAutoFit/>
          </a:bodyPr>
          <a:lstStyle/>
          <a:p>
            <a:endParaRPr lang="en-US" sz="1400" b="1" dirty="0"/>
          </a:p>
          <a:p>
            <a:r>
              <a:rPr lang="fr-FR" dirty="0"/>
              <a:t>Méthode rapide, sans </a:t>
            </a:r>
            <a:r>
              <a:rPr lang="en-SE" dirty="0"/>
              <a:t>label</a:t>
            </a:r>
            <a:r>
              <a:rPr lang="fr-FR" dirty="0"/>
              <a:t> et non destructive.</a:t>
            </a:r>
            <a:endParaRPr lang="en-SE" dirty="0"/>
          </a:p>
          <a:p>
            <a:endParaRPr lang="en-US" dirty="0"/>
          </a:p>
          <a:p>
            <a:r>
              <a:rPr lang="fr-FR" dirty="0"/>
              <a:t>Identification rapide de type Gram avec valeurs de transmission moyenne (μ)</a:t>
            </a:r>
            <a:endParaRPr lang="en-GB" sz="1400" dirty="0"/>
          </a:p>
          <a:p>
            <a:endParaRPr lang="en-GB" sz="1400" dirty="0"/>
          </a:p>
          <a:p>
            <a:endParaRPr lang="en-GB" sz="1400" dirty="0"/>
          </a:p>
          <a:p>
            <a:endParaRPr lang="en-GB" sz="1400" dirty="0"/>
          </a:p>
          <a:p>
            <a:endParaRPr lang="en-GB" sz="1400" dirty="0"/>
          </a:p>
        </p:txBody>
      </p:sp>
      <p:pic>
        <p:nvPicPr>
          <p:cNvPr id="2" name="Picture 1">
            <a:extLst>
              <a:ext uri="{FF2B5EF4-FFF2-40B4-BE49-F238E27FC236}">
                <a16:creationId xmlns:a16="http://schemas.microsoft.com/office/drawing/2014/main" id="{8D57656D-1F39-56B4-6463-439B0D7523C5}"/>
              </a:ext>
            </a:extLst>
          </p:cNvPr>
          <p:cNvPicPr>
            <a:picLocks noChangeAspect="1"/>
          </p:cNvPicPr>
          <p:nvPr/>
        </p:nvPicPr>
        <p:blipFill rotWithShape="1">
          <a:blip r:embed="rId4"/>
          <a:srcRect l="13324" t="3468" r="9337" b="21559"/>
          <a:stretch/>
        </p:blipFill>
        <p:spPr>
          <a:xfrm>
            <a:off x="214235" y="2953934"/>
            <a:ext cx="6231585" cy="3372705"/>
          </a:xfrm>
          <a:prstGeom prst="rect">
            <a:avLst/>
          </a:prstGeom>
        </p:spPr>
      </p:pic>
    </p:spTree>
    <p:extLst>
      <p:ext uri="{BB962C8B-B14F-4D97-AF65-F5344CB8AC3E}">
        <p14:creationId xmlns:p14="http://schemas.microsoft.com/office/powerpoint/2010/main" val="74107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78158E-2723-4E9F-5A3C-53937E900C8E}"/>
              </a:ext>
            </a:extLst>
          </p:cNvPr>
          <p:cNvSpPr/>
          <p:nvPr/>
        </p:nvSpPr>
        <p:spPr>
          <a:xfrm>
            <a:off x="0" y="-86032"/>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Mesure de transmission pour l’identification des souches bactériennes</a:t>
            </a:r>
            <a:endParaRPr lang="en-SE" sz="2800" dirty="0"/>
          </a:p>
          <a:p>
            <a:r>
              <a:rPr lang="en-US" dirty="0" err="1"/>
              <a:t>Analyse</a:t>
            </a:r>
            <a:endParaRPr lang="en-GB" dirty="0"/>
          </a:p>
        </p:txBody>
      </p:sp>
      <p:pic>
        <p:nvPicPr>
          <p:cNvPr id="3" name="Picture 2" descr="A diagram of a diagram of a diagram&#10;&#10;Description automatically generated with medium confidence">
            <a:extLst>
              <a:ext uri="{FF2B5EF4-FFF2-40B4-BE49-F238E27FC236}">
                <a16:creationId xmlns:a16="http://schemas.microsoft.com/office/drawing/2014/main" id="{9B957BDE-CE6B-CF5D-3E11-C401AB91A2F2}"/>
              </a:ext>
            </a:extLst>
          </p:cNvPr>
          <p:cNvPicPr>
            <a:picLocks noChangeAspect="1"/>
          </p:cNvPicPr>
          <p:nvPr/>
        </p:nvPicPr>
        <p:blipFill rotWithShape="1">
          <a:blip r:embed="rId2">
            <a:extLst>
              <a:ext uri="{28A0092B-C50C-407E-A947-70E740481C1C}">
                <a14:useLocalDpi xmlns:a14="http://schemas.microsoft.com/office/drawing/2010/main" val="0"/>
              </a:ext>
            </a:extLst>
          </a:blip>
          <a:srcRect b="-6238"/>
          <a:stretch/>
        </p:blipFill>
        <p:spPr>
          <a:xfrm>
            <a:off x="2540370" y="1469778"/>
            <a:ext cx="7111260" cy="5630097"/>
          </a:xfrm>
          <a:prstGeom prst="rect">
            <a:avLst/>
          </a:prstGeom>
        </p:spPr>
      </p:pic>
    </p:spTree>
    <p:extLst>
      <p:ext uri="{BB962C8B-B14F-4D97-AF65-F5344CB8AC3E}">
        <p14:creationId xmlns:p14="http://schemas.microsoft.com/office/powerpoint/2010/main" val="1514964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46287C-927C-A65D-4BEF-C6D993B497F0}"/>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Premier modèle – Classification des Gram et des souches</a:t>
            </a:r>
            <a:endParaRPr lang="en-SE" sz="2800" dirty="0"/>
          </a:p>
          <a:p>
            <a:r>
              <a:rPr lang="en-SE" dirty="0"/>
              <a:t>Features</a:t>
            </a:r>
            <a:r>
              <a:rPr lang="en-GB" dirty="0"/>
              <a:t> et </a:t>
            </a:r>
            <a:r>
              <a:rPr lang="en-GB" dirty="0" err="1"/>
              <a:t>méthodes</a:t>
            </a:r>
            <a:endParaRPr lang="en-GB" dirty="0"/>
          </a:p>
        </p:txBody>
      </p:sp>
      <p:pic>
        <p:nvPicPr>
          <p:cNvPr id="6" name="Picture 5">
            <a:extLst>
              <a:ext uri="{FF2B5EF4-FFF2-40B4-BE49-F238E27FC236}">
                <a16:creationId xmlns:a16="http://schemas.microsoft.com/office/drawing/2014/main" id="{753A5EF0-5DBB-9567-7AB1-16C6D4B925DC}"/>
              </a:ext>
            </a:extLst>
          </p:cNvPr>
          <p:cNvPicPr>
            <a:picLocks noChangeAspect="1"/>
          </p:cNvPicPr>
          <p:nvPr/>
        </p:nvPicPr>
        <p:blipFill rotWithShape="1">
          <a:blip r:embed="rId2"/>
          <a:srcRect l="1071" t="5508"/>
          <a:stretch/>
        </p:blipFill>
        <p:spPr>
          <a:xfrm>
            <a:off x="5295709" y="2249755"/>
            <a:ext cx="6896291" cy="3995474"/>
          </a:xfrm>
          <a:prstGeom prst="rect">
            <a:avLst/>
          </a:prstGeom>
        </p:spPr>
      </p:pic>
      <p:sp>
        <p:nvSpPr>
          <p:cNvPr id="4" name="TextBox 3">
            <a:extLst>
              <a:ext uri="{FF2B5EF4-FFF2-40B4-BE49-F238E27FC236}">
                <a16:creationId xmlns:a16="http://schemas.microsoft.com/office/drawing/2014/main" id="{393B8C5C-4CE3-09A9-4387-CE8848578005}"/>
              </a:ext>
            </a:extLst>
          </p:cNvPr>
          <p:cNvSpPr txBox="1"/>
          <p:nvPr/>
        </p:nvSpPr>
        <p:spPr>
          <a:xfrm>
            <a:off x="6246422" y="1760436"/>
            <a:ext cx="6111146" cy="369332"/>
          </a:xfrm>
          <a:prstGeom prst="rect">
            <a:avLst/>
          </a:prstGeom>
          <a:noFill/>
        </p:spPr>
        <p:txBody>
          <a:bodyPr wrap="square" rtlCol="0">
            <a:spAutoFit/>
          </a:bodyPr>
          <a:lstStyle/>
          <a:p>
            <a:r>
              <a:rPr lang="fr-FR" dirty="0"/>
              <a:t>Classification type des gram des données d’entraînement</a:t>
            </a:r>
            <a:endParaRPr lang="en-GB" dirty="0"/>
          </a:p>
        </p:txBody>
      </p:sp>
      <p:sp>
        <p:nvSpPr>
          <p:cNvPr id="5" name="TextBox 4">
            <a:extLst>
              <a:ext uri="{FF2B5EF4-FFF2-40B4-BE49-F238E27FC236}">
                <a16:creationId xmlns:a16="http://schemas.microsoft.com/office/drawing/2014/main" id="{0DC1D9F7-AB42-DD7C-9CFD-10C8DF01CF5A}"/>
              </a:ext>
            </a:extLst>
          </p:cNvPr>
          <p:cNvSpPr txBox="1"/>
          <p:nvPr/>
        </p:nvSpPr>
        <p:spPr>
          <a:xfrm>
            <a:off x="0" y="1485324"/>
            <a:ext cx="5769838" cy="5570756"/>
          </a:xfrm>
          <a:prstGeom prst="rect">
            <a:avLst/>
          </a:prstGeom>
          <a:noFill/>
        </p:spPr>
        <p:txBody>
          <a:bodyPr wrap="square" rtlCol="0">
            <a:spAutoFit/>
          </a:bodyPr>
          <a:lstStyle/>
          <a:p>
            <a:endParaRPr lang="en-GB" b="1" dirty="0">
              <a:solidFill>
                <a:schemeClr val="accent4">
                  <a:lumMod val="50000"/>
                </a:schemeClr>
              </a:solidFill>
            </a:endParaRPr>
          </a:p>
          <a:p>
            <a:r>
              <a:rPr lang="fr-FR" b="1" dirty="0">
                <a:solidFill>
                  <a:schemeClr val="accent4">
                    <a:lumMod val="50000"/>
                  </a:schemeClr>
                </a:solidFill>
              </a:rPr>
              <a:t>Premier modèle : Uniquement des calculs théoriques et mathématiques.</a:t>
            </a:r>
            <a:endParaRPr lang="en-SE" b="1" dirty="0">
              <a:solidFill>
                <a:schemeClr val="accent4">
                  <a:lumMod val="50000"/>
                </a:schemeClr>
              </a:solidFill>
            </a:endParaRPr>
          </a:p>
          <a:p>
            <a:endParaRPr lang="en-US" dirty="0">
              <a:solidFill>
                <a:schemeClr val="accent4">
                  <a:lumMod val="50000"/>
                </a:schemeClr>
              </a:solidFill>
            </a:endParaRPr>
          </a:p>
          <a:p>
            <a:r>
              <a:rPr lang="en-US" b="1" dirty="0">
                <a:solidFill>
                  <a:schemeClr val="accent4">
                    <a:lumMod val="50000"/>
                  </a:schemeClr>
                </a:solidFill>
              </a:rPr>
              <a:t>Features : </a:t>
            </a:r>
            <a:r>
              <a:rPr lang="fr-FR" dirty="0">
                <a:solidFill>
                  <a:schemeClr val="accent4">
                    <a:lumMod val="50000"/>
                  </a:schemeClr>
                </a:solidFill>
              </a:rPr>
              <a:t>Transmission moyenne du signal normalisé</a:t>
            </a:r>
            <a:endParaRPr lang="en-SE" dirty="0">
              <a:solidFill>
                <a:schemeClr val="accent4">
                  <a:lumMod val="50000"/>
                </a:schemeClr>
              </a:solidFill>
            </a:endParaRPr>
          </a:p>
          <a:p>
            <a:endParaRPr lang="en-US" dirty="0">
              <a:solidFill>
                <a:schemeClr val="accent4">
                  <a:lumMod val="50000"/>
                </a:schemeClr>
              </a:solidFill>
            </a:endParaRPr>
          </a:p>
          <a:p>
            <a:r>
              <a:rPr lang="en-US" b="1" dirty="0" err="1">
                <a:solidFill>
                  <a:schemeClr val="accent4">
                    <a:lumMod val="50000"/>
                  </a:schemeClr>
                </a:solidFill>
              </a:rPr>
              <a:t>Méthodes</a:t>
            </a:r>
            <a:r>
              <a:rPr lang="en-US" b="1" dirty="0">
                <a:solidFill>
                  <a:schemeClr val="accent4">
                    <a:lumMod val="50000"/>
                  </a:schemeClr>
                </a:solidFill>
              </a:rPr>
              <a:t> </a:t>
            </a:r>
            <a:r>
              <a:rPr lang="en-US" b="1" dirty="0" err="1">
                <a:solidFill>
                  <a:schemeClr val="accent4">
                    <a:lumMod val="50000"/>
                  </a:schemeClr>
                </a:solidFill>
              </a:rPr>
              <a:t>numériques</a:t>
            </a:r>
            <a:r>
              <a:rPr lang="en-US" b="1" dirty="0">
                <a:solidFill>
                  <a:schemeClr val="accent4">
                    <a:lumMod val="50000"/>
                  </a:schemeClr>
                </a:solidFill>
              </a:rPr>
              <a:t> :</a:t>
            </a:r>
          </a:p>
          <a:p>
            <a:endParaRPr lang="fr-FR" b="1" dirty="0">
              <a:solidFill>
                <a:schemeClr val="accent4">
                  <a:lumMod val="50000"/>
                </a:schemeClr>
              </a:solidFill>
            </a:endParaRPr>
          </a:p>
          <a:p>
            <a:pPr marL="285750" indent="-285750">
              <a:buFont typeface="Arial" panose="020B0604020202020204" pitchFamily="34" charset="0"/>
              <a:buChar char="•"/>
            </a:pPr>
            <a:r>
              <a:rPr lang="fr-FR" b="1" dirty="0">
                <a:solidFill>
                  <a:schemeClr val="accent4">
                    <a:lumMod val="50000"/>
                  </a:schemeClr>
                </a:solidFill>
              </a:rPr>
              <a:t>Classification des types de </a:t>
            </a:r>
            <a:r>
              <a:rPr lang="en-SE" b="1" dirty="0">
                <a:solidFill>
                  <a:schemeClr val="accent4">
                    <a:lumMod val="50000"/>
                  </a:schemeClr>
                </a:solidFill>
              </a:rPr>
              <a:t>G</a:t>
            </a:r>
            <a:r>
              <a:rPr lang="fr-FR" b="1" dirty="0">
                <a:solidFill>
                  <a:schemeClr val="accent4">
                    <a:lumMod val="50000"/>
                  </a:schemeClr>
                </a:solidFill>
              </a:rPr>
              <a:t>ram</a:t>
            </a:r>
            <a:r>
              <a:rPr lang="en-US" dirty="0">
                <a:solidFill>
                  <a:schemeClr val="accent4">
                    <a:lumMod val="50000"/>
                  </a:schemeClr>
                </a:solidFill>
              </a:rPr>
              <a:t>: </a:t>
            </a:r>
            <a:r>
              <a:rPr lang="en-US" dirty="0" err="1">
                <a:solidFill>
                  <a:schemeClr val="accent4">
                    <a:lumMod val="50000"/>
                  </a:schemeClr>
                </a:solidFill>
              </a:rPr>
              <a:t>en</a:t>
            </a:r>
            <a:r>
              <a:rPr lang="en-US" dirty="0">
                <a:solidFill>
                  <a:schemeClr val="accent4">
                    <a:lumMod val="50000"/>
                  </a:schemeClr>
                </a:solidFill>
              </a:rPr>
              <a:t> </a:t>
            </a:r>
            <a:r>
              <a:rPr lang="en-US" dirty="0" err="1">
                <a:solidFill>
                  <a:schemeClr val="accent4">
                    <a:lumMod val="50000"/>
                  </a:schemeClr>
                </a:solidFill>
              </a:rPr>
              <a:t>comparant</a:t>
            </a:r>
            <a:r>
              <a:rPr lang="en-US" dirty="0">
                <a:solidFill>
                  <a:schemeClr val="accent4">
                    <a:lumMod val="50000"/>
                  </a:schemeClr>
                </a:solidFill>
              </a:rPr>
              <a:t> l</a:t>
            </a:r>
            <a:r>
              <a:rPr lang="en-SE" dirty="0">
                <a:solidFill>
                  <a:schemeClr val="accent4">
                    <a:lumMod val="50000"/>
                  </a:schemeClr>
                </a:solidFill>
              </a:rPr>
              <a:t>a </a:t>
            </a:r>
            <a:r>
              <a:rPr lang="en-US" b="1" dirty="0">
                <a:solidFill>
                  <a:schemeClr val="accent4">
                    <a:lumMod val="50000"/>
                  </a:schemeClr>
                </a:solidFill>
              </a:rPr>
              <a:t>transmission </a:t>
            </a:r>
            <a:r>
              <a:rPr lang="en-SE" b="1" dirty="0">
                <a:solidFill>
                  <a:schemeClr val="accent4">
                    <a:lumMod val="50000"/>
                  </a:schemeClr>
                </a:solidFill>
              </a:rPr>
              <a:t>m</a:t>
            </a:r>
            <a:r>
              <a:rPr lang="en-US" b="1" dirty="0" err="1">
                <a:solidFill>
                  <a:schemeClr val="accent4">
                    <a:lumMod val="50000"/>
                  </a:schemeClr>
                </a:solidFill>
              </a:rPr>
              <a:t>oyenne</a:t>
            </a:r>
            <a:r>
              <a:rPr lang="en-SE" b="1" dirty="0">
                <a:solidFill>
                  <a:schemeClr val="accent4">
                    <a:lumMod val="50000"/>
                  </a:schemeClr>
                </a:solidFill>
              </a:rPr>
              <a:t> </a:t>
            </a:r>
            <a:r>
              <a:rPr lang="fr-FR" dirty="0">
                <a:solidFill>
                  <a:schemeClr val="accent4">
                    <a:lumMod val="50000"/>
                  </a:schemeClr>
                </a:solidFill>
              </a:rPr>
              <a:t>d’une bactérie à des données</a:t>
            </a:r>
            <a:r>
              <a:rPr lang="en-SE" dirty="0">
                <a:solidFill>
                  <a:schemeClr val="accent4">
                    <a:lumMod val="50000"/>
                  </a:schemeClr>
                </a:solidFill>
              </a:rPr>
              <a:t> de Gram</a:t>
            </a:r>
            <a:r>
              <a:rPr lang="fr-FR" dirty="0">
                <a:solidFill>
                  <a:schemeClr val="accent4">
                    <a:lumMod val="50000"/>
                  </a:schemeClr>
                </a:solidFill>
              </a:rPr>
              <a:t> déjà classifiées.</a:t>
            </a:r>
            <a:endParaRPr lang="en-US" sz="1800" dirty="0">
              <a:solidFill>
                <a:schemeClr val="accent4">
                  <a:lumMod val="50000"/>
                </a:schemeClr>
              </a:solidFill>
            </a:endParaRPr>
          </a:p>
          <a:p>
            <a:endParaRPr lang="en-US" dirty="0">
              <a:solidFill>
                <a:schemeClr val="accent4">
                  <a:lumMod val="50000"/>
                </a:schemeClr>
              </a:solidFill>
            </a:endParaRPr>
          </a:p>
          <a:p>
            <a:endParaRPr lang="en-GB" dirty="0">
              <a:solidFill>
                <a:schemeClr val="accent4">
                  <a:lumMod val="50000"/>
                </a:schemeClr>
              </a:solidFill>
            </a:endParaRPr>
          </a:p>
          <a:p>
            <a:endParaRPr lang="en-GB" dirty="0"/>
          </a:p>
          <a:p>
            <a:endParaRPr lang="en-GB" dirty="0"/>
          </a:p>
          <a:p>
            <a:endParaRPr lang="en-GB" dirty="0"/>
          </a:p>
          <a:p>
            <a:endParaRPr lang="en-GB" dirty="0"/>
          </a:p>
          <a:p>
            <a:endParaRPr lang="en-GB" dirty="0"/>
          </a:p>
          <a:p>
            <a:endParaRPr lang="en-GB" dirty="0"/>
          </a:p>
          <a:p>
            <a:endParaRPr lang="en-GB" sz="1400" dirty="0"/>
          </a:p>
        </p:txBody>
      </p:sp>
    </p:spTree>
    <p:extLst>
      <p:ext uri="{BB962C8B-B14F-4D97-AF65-F5344CB8AC3E}">
        <p14:creationId xmlns:p14="http://schemas.microsoft.com/office/powerpoint/2010/main" val="232893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5A35C1-2B37-B4AA-10B2-63878311C7E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Premier modèle – Classification des </a:t>
            </a:r>
            <a:r>
              <a:rPr lang="en-SE" sz="2800" dirty="0"/>
              <a:t>Gram</a:t>
            </a:r>
            <a:r>
              <a:rPr lang="fr-FR" sz="2800" dirty="0"/>
              <a:t>mes et des souches</a:t>
            </a:r>
            <a:endParaRPr lang="en-SE" sz="2800" dirty="0"/>
          </a:p>
          <a:p>
            <a:r>
              <a:rPr lang="en-GB" dirty="0"/>
              <a:t>Features et </a:t>
            </a:r>
            <a:r>
              <a:rPr lang="en-GB" dirty="0" err="1"/>
              <a:t>Méthodes</a:t>
            </a:r>
            <a:endParaRPr lang="en-GB" dirty="0"/>
          </a:p>
        </p:txBody>
      </p:sp>
      <p:pic>
        <p:nvPicPr>
          <p:cNvPr id="2" name="Picture 1">
            <a:extLst>
              <a:ext uri="{FF2B5EF4-FFF2-40B4-BE49-F238E27FC236}">
                <a16:creationId xmlns:a16="http://schemas.microsoft.com/office/drawing/2014/main" id="{A1B52C7A-E0B6-DF7A-3D24-46549B5B5C90}"/>
              </a:ext>
            </a:extLst>
          </p:cNvPr>
          <p:cNvPicPr>
            <a:picLocks noChangeAspect="1"/>
          </p:cNvPicPr>
          <p:nvPr/>
        </p:nvPicPr>
        <p:blipFill rotWithShape="1">
          <a:blip r:embed="rId2"/>
          <a:srcRect l="5755" t="8647" r="8873" b="5005"/>
          <a:stretch/>
        </p:blipFill>
        <p:spPr>
          <a:xfrm>
            <a:off x="5834493" y="1771653"/>
            <a:ext cx="6422162" cy="4866404"/>
          </a:xfrm>
          <a:prstGeom prst="rect">
            <a:avLst/>
          </a:prstGeom>
        </p:spPr>
      </p:pic>
      <p:sp>
        <p:nvSpPr>
          <p:cNvPr id="5" name="TextBox 4">
            <a:extLst>
              <a:ext uri="{FF2B5EF4-FFF2-40B4-BE49-F238E27FC236}">
                <a16:creationId xmlns:a16="http://schemas.microsoft.com/office/drawing/2014/main" id="{0DC1D9F7-AB42-DD7C-9CFD-10C8DF01CF5A}"/>
              </a:ext>
            </a:extLst>
          </p:cNvPr>
          <p:cNvSpPr txBox="1"/>
          <p:nvPr/>
        </p:nvSpPr>
        <p:spPr>
          <a:xfrm>
            <a:off x="64655" y="1530221"/>
            <a:ext cx="5769838" cy="5293757"/>
          </a:xfrm>
          <a:prstGeom prst="rect">
            <a:avLst/>
          </a:prstGeom>
          <a:noFill/>
        </p:spPr>
        <p:txBody>
          <a:bodyPr wrap="square" rtlCol="0">
            <a:spAutoFit/>
          </a:bodyPr>
          <a:lstStyle/>
          <a:p>
            <a:endParaRPr lang="en-GB" b="1" dirty="0">
              <a:solidFill>
                <a:schemeClr val="accent4">
                  <a:lumMod val="50000"/>
                </a:schemeClr>
              </a:solidFill>
            </a:endParaRPr>
          </a:p>
          <a:p>
            <a:r>
              <a:rPr lang="fr-FR" b="1" dirty="0">
                <a:solidFill>
                  <a:schemeClr val="accent4">
                    <a:lumMod val="50000"/>
                  </a:schemeClr>
                </a:solidFill>
              </a:rPr>
              <a:t>Premier modèle : Uniquement des calculs théoriques et mathématiques.</a:t>
            </a:r>
            <a:endParaRPr lang="en-SE" b="1" dirty="0">
              <a:solidFill>
                <a:schemeClr val="accent4">
                  <a:lumMod val="50000"/>
                </a:schemeClr>
              </a:solidFill>
            </a:endParaRPr>
          </a:p>
          <a:p>
            <a:endParaRPr lang="en-US" dirty="0">
              <a:solidFill>
                <a:schemeClr val="accent4">
                  <a:lumMod val="50000"/>
                </a:schemeClr>
              </a:solidFill>
            </a:endParaRPr>
          </a:p>
          <a:p>
            <a:r>
              <a:rPr lang="en-US" b="1" dirty="0">
                <a:solidFill>
                  <a:schemeClr val="accent4">
                    <a:lumMod val="50000"/>
                  </a:schemeClr>
                </a:solidFill>
              </a:rPr>
              <a:t>Features : </a:t>
            </a:r>
            <a:r>
              <a:rPr lang="fr-FR" dirty="0">
                <a:solidFill>
                  <a:schemeClr val="accent4">
                    <a:lumMod val="50000"/>
                  </a:schemeClr>
                </a:solidFill>
              </a:rPr>
              <a:t>Transmission moyenne et écart-type du signal normalisé</a:t>
            </a:r>
            <a:endParaRPr lang="en-US" dirty="0">
              <a:solidFill>
                <a:schemeClr val="accent4">
                  <a:lumMod val="50000"/>
                </a:schemeClr>
              </a:solidFill>
            </a:endParaRPr>
          </a:p>
          <a:p>
            <a:endParaRPr lang="en-US" dirty="0">
              <a:solidFill>
                <a:schemeClr val="accent4">
                  <a:lumMod val="50000"/>
                </a:schemeClr>
              </a:solidFill>
            </a:endParaRPr>
          </a:p>
          <a:p>
            <a:r>
              <a:rPr lang="en-US" b="1" dirty="0" err="1">
                <a:solidFill>
                  <a:schemeClr val="accent4">
                    <a:lumMod val="50000"/>
                  </a:schemeClr>
                </a:solidFill>
              </a:rPr>
              <a:t>Méthodes</a:t>
            </a:r>
            <a:r>
              <a:rPr lang="en-US" b="1" dirty="0">
                <a:solidFill>
                  <a:schemeClr val="accent4">
                    <a:lumMod val="50000"/>
                  </a:schemeClr>
                </a:solidFill>
              </a:rPr>
              <a:t> </a:t>
            </a:r>
            <a:r>
              <a:rPr lang="en-US" b="1" dirty="0" err="1">
                <a:solidFill>
                  <a:schemeClr val="accent4">
                    <a:lumMod val="50000"/>
                  </a:schemeClr>
                </a:solidFill>
              </a:rPr>
              <a:t>numériques</a:t>
            </a:r>
            <a:r>
              <a:rPr lang="en-US" b="1" dirty="0">
                <a:solidFill>
                  <a:schemeClr val="accent4">
                    <a:lumMod val="50000"/>
                  </a:schemeClr>
                </a:solidFill>
              </a:rPr>
              <a:t> :</a:t>
            </a:r>
            <a:endParaRPr lang="en-SE" b="1" dirty="0">
              <a:solidFill>
                <a:schemeClr val="accent4">
                  <a:lumMod val="50000"/>
                </a:schemeClr>
              </a:solidFill>
            </a:endParaRPr>
          </a:p>
          <a:p>
            <a:endParaRPr lang="en-US" dirty="0">
              <a:solidFill>
                <a:schemeClr val="accent4">
                  <a:lumMod val="50000"/>
                </a:schemeClr>
              </a:solidFill>
            </a:endParaRPr>
          </a:p>
          <a:p>
            <a:pPr marL="285750" indent="-285750">
              <a:buFont typeface="Arial" panose="020B0604020202020204" pitchFamily="34" charset="0"/>
              <a:buChar char="•"/>
            </a:pPr>
            <a:r>
              <a:rPr lang="en-US" b="1" dirty="0">
                <a:solidFill>
                  <a:schemeClr val="accent4">
                    <a:lumMod val="50000"/>
                  </a:schemeClr>
                </a:solidFill>
              </a:rPr>
              <a:t>Classification des </a:t>
            </a:r>
            <a:r>
              <a:rPr lang="en-SE" b="1" dirty="0" err="1">
                <a:solidFill>
                  <a:schemeClr val="accent4">
                    <a:lumMod val="50000"/>
                  </a:schemeClr>
                </a:solidFill>
              </a:rPr>
              <a:t>souches</a:t>
            </a:r>
            <a:r>
              <a:rPr lang="en-US" b="1" dirty="0">
                <a:solidFill>
                  <a:schemeClr val="accent4">
                    <a:lumMod val="50000"/>
                  </a:schemeClr>
                </a:solidFill>
              </a:rPr>
              <a:t> :</a:t>
            </a:r>
            <a:r>
              <a:rPr lang="en-SE" b="1" dirty="0">
                <a:solidFill>
                  <a:schemeClr val="accent4">
                    <a:lumMod val="50000"/>
                  </a:schemeClr>
                </a:solidFill>
              </a:rPr>
              <a:t> </a:t>
            </a:r>
            <a:r>
              <a:rPr lang="fr-FR" dirty="0">
                <a:solidFill>
                  <a:schemeClr val="accent4">
                    <a:lumMod val="50000"/>
                  </a:schemeClr>
                </a:solidFill>
              </a:rPr>
              <a:t>Trouver le centre de cluster le plus proche à l’aide de</a:t>
            </a:r>
            <a:r>
              <a:rPr lang="en-US" dirty="0">
                <a:solidFill>
                  <a:schemeClr val="accent4">
                    <a:lumMod val="50000"/>
                  </a:schemeClr>
                </a:solidFill>
              </a:rPr>
              <a:t> </a:t>
            </a:r>
            <a:r>
              <a:rPr lang="en-US" sz="1800" b="1" dirty="0">
                <a:solidFill>
                  <a:schemeClr val="accent4">
                    <a:lumMod val="50000"/>
                  </a:schemeClr>
                </a:solidFill>
              </a:rPr>
              <a:t>(</a:t>
            </a:r>
            <a:r>
              <a:rPr lang="en-US" b="1" dirty="0">
                <a:solidFill>
                  <a:schemeClr val="accent4">
                    <a:lumMod val="50000"/>
                  </a:schemeClr>
                </a:solidFill>
              </a:rPr>
              <a:t>μ, </a:t>
            </a:r>
            <a:r>
              <a:rPr lang="en-US" sz="1800" b="1" dirty="0">
                <a:solidFill>
                  <a:schemeClr val="accent4">
                    <a:lumMod val="50000"/>
                  </a:schemeClr>
                </a:solidFill>
              </a:rPr>
              <a:t>σ)</a:t>
            </a:r>
            <a:r>
              <a:rPr lang="en-US" sz="1800" b="1" dirty="0"/>
              <a:t> </a:t>
            </a:r>
            <a:r>
              <a:rPr lang="en-US" dirty="0" err="1">
                <a:solidFill>
                  <a:schemeClr val="accent4">
                    <a:lumMod val="50000"/>
                  </a:schemeClr>
                </a:solidFill>
              </a:rPr>
              <a:t>comme</a:t>
            </a:r>
            <a:r>
              <a:rPr lang="en-US" dirty="0">
                <a:solidFill>
                  <a:schemeClr val="accent4">
                    <a:lumMod val="50000"/>
                  </a:schemeClr>
                </a:solidFill>
              </a:rPr>
              <a:t> </a:t>
            </a:r>
            <a:r>
              <a:rPr lang="en-US" dirty="0" err="1">
                <a:solidFill>
                  <a:schemeClr val="accent4">
                    <a:lumMod val="50000"/>
                  </a:schemeClr>
                </a:solidFill>
              </a:rPr>
              <a:t>coordonnées</a:t>
            </a:r>
            <a:endParaRPr lang="en-GB" dirty="0">
              <a:solidFill>
                <a:schemeClr val="accent4">
                  <a:lumMod val="50000"/>
                </a:schemeClr>
              </a:solidFill>
            </a:endParaRPr>
          </a:p>
          <a:p>
            <a:endParaRPr lang="en-GB" dirty="0">
              <a:solidFill>
                <a:schemeClr val="accent4">
                  <a:lumMod val="50000"/>
                </a:schemeClr>
              </a:solidFill>
            </a:endParaRPr>
          </a:p>
          <a:p>
            <a:endParaRPr lang="en-GB" dirty="0"/>
          </a:p>
          <a:p>
            <a:endParaRPr lang="en-GB" dirty="0"/>
          </a:p>
          <a:p>
            <a:endParaRPr lang="en-GB" dirty="0"/>
          </a:p>
          <a:p>
            <a:endParaRPr lang="en-GB" dirty="0"/>
          </a:p>
          <a:p>
            <a:endParaRPr lang="en-GB" dirty="0"/>
          </a:p>
          <a:p>
            <a:endParaRPr lang="en-GB" dirty="0"/>
          </a:p>
          <a:p>
            <a:endParaRPr lang="en-GB" sz="1400" dirty="0"/>
          </a:p>
        </p:txBody>
      </p:sp>
    </p:spTree>
    <p:extLst>
      <p:ext uri="{BB962C8B-B14F-4D97-AF65-F5344CB8AC3E}">
        <p14:creationId xmlns:p14="http://schemas.microsoft.com/office/powerpoint/2010/main" val="2319278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FB09BE-B9E1-4B9B-4A73-D904F3465A9C}"/>
              </a:ext>
            </a:extLst>
          </p:cNvPr>
          <p:cNvPicPr>
            <a:picLocks noChangeAspect="1"/>
          </p:cNvPicPr>
          <p:nvPr/>
        </p:nvPicPr>
        <p:blipFill rotWithShape="1">
          <a:blip r:embed="rId2"/>
          <a:srcRect l="4191" t="4374" r="5336"/>
          <a:stretch/>
        </p:blipFill>
        <p:spPr>
          <a:xfrm>
            <a:off x="0" y="2826327"/>
            <a:ext cx="5795239" cy="4023168"/>
          </a:xfrm>
          <a:prstGeom prst="rect">
            <a:avLst/>
          </a:prstGeom>
        </p:spPr>
      </p:pic>
      <p:sp>
        <p:nvSpPr>
          <p:cNvPr id="2" name="Rectangle 1">
            <a:extLst>
              <a:ext uri="{FF2B5EF4-FFF2-40B4-BE49-F238E27FC236}">
                <a16:creationId xmlns:a16="http://schemas.microsoft.com/office/drawing/2014/main" id="{550DE98C-AB81-C47C-86BC-6CD282768869}"/>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a:t>Premier </a:t>
            </a:r>
            <a:r>
              <a:rPr lang="en-GB" sz="2800" dirty="0" err="1"/>
              <a:t>modèle</a:t>
            </a:r>
            <a:endParaRPr lang="en-SE" sz="2800" dirty="0"/>
          </a:p>
          <a:p>
            <a:r>
              <a:rPr lang="en-GB" dirty="0" err="1"/>
              <a:t>Résultats</a:t>
            </a:r>
            <a:r>
              <a:rPr lang="en-GB" dirty="0"/>
              <a:t> et </a:t>
            </a:r>
            <a:r>
              <a:rPr lang="en-GB" dirty="0" err="1"/>
              <a:t>interprétation</a:t>
            </a:r>
            <a:endParaRPr lang="en-GB" dirty="0"/>
          </a:p>
        </p:txBody>
      </p:sp>
      <p:sp>
        <p:nvSpPr>
          <p:cNvPr id="13" name="TextBox 12">
            <a:extLst>
              <a:ext uri="{FF2B5EF4-FFF2-40B4-BE49-F238E27FC236}">
                <a16:creationId xmlns:a16="http://schemas.microsoft.com/office/drawing/2014/main" id="{50FB38C4-3A2B-4CC2-B109-1E07E5A28DE0}"/>
              </a:ext>
            </a:extLst>
          </p:cNvPr>
          <p:cNvSpPr txBox="1"/>
          <p:nvPr/>
        </p:nvSpPr>
        <p:spPr>
          <a:xfrm>
            <a:off x="83549" y="1365337"/>
            <a:ext cx="5938920" cy="2246769"/>
          </a:xfrm>
          <a:prstGeom prst="rect">
            <a:avLst/>
          </a:prstGeom>
          <a:noFill/>
        </p:spPr>
        <p:txBody>
          <a:bodyPr wrap="square" rtlCol="0">
            <a:spAutoFit/>
          </a:bodyPr>
          <a:lstStyle/>
          <a:p>
            <a:pPr marL="285750" indent="-285750">
              <a:buFont typeface="Arial" panose="020B0604020202020204" pitchFamily="34" charset="0"/>
              <a:buChar char="•"/>
            </a:pPr>
            <a:r>
              <a:rPr lang="fr-FR" sz="1400" b="1" dirty="0"/>
              <a:t>Classification des types de </a:t>
            </a:r>
            <a:r>
              <a:rPr lang="en-SE" sz="1400" b="1" dirty="0"/>
              <a:t>Gram</a:t>
            </a:r>
            <a:r>
              <a:rPr lang="en-US" sz="1400" dirty="0"/>
              <a:t>:</a:t>
            </a:r>
            <a:endParaRPr lang="en-GB" sz="1400" b="1" dirty="0"/>
          </a:p>
          <a:p>
            <a:pPr marL="742950" lvl="1" indent="-285750">
              <a:buFont typeface="Arial" panose="020B0604020202020204" pitchFamily="34" charset="0"/>
              <a:buChar char="•"/>
            </a:pPr>
            <a:r>
              <a:rPr lang="en-US" sz="1400" dirty="0" err="1"/>
              <a:t>Intervalle</a:t>
            </a:r>
            <a:r>
              <a:rPr lang="en-US" sz="1400" dirty="0"/>
              <a:t> </a:t>
            </a:r>
            <a:r>
              <a:rPr lang="en-US" sz="1400" dirty="0" err="1"/>
              <a:t>utilisé</a:t>
            </a:r>
            <a:r>
              <a:rPr lang="en-US" sz="1400" dirty="0"/>
              <a:t>: (1.3915, 1.4715).</a:t>
            </a:r>
          </a:p>
          <a:p>
            <a:pPr marL="742950" lvl="1" indent="-285750">
              <a:buFont typeface="Arial" panose="020B0604020202020204" pitchFamily="34" charset="0"/>
              <a:buChar char="•"/>
            </a:pPr>
            <a:r>
              <a:rPr lang="en-US" sz="1400" dirty="0"/>
              <a:t>Accuracy: 100%. </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Classification des </a:t>
            </a:r>
            <a:r>
              <a:rPr lang="en-US" sz="1400" b="1" dirty="0" err="1"/>
              <a:t>souches</a:t>
            </a:r>
            <a:r>
              <a:rPr lang="en-US" sz="1400" b="1" dirty="0"/>
              <a:t> </a:t>
            </a:r>
            <a:r>
              <a:rPr lang="en-US" sz="1400" b="1" dirty="0" err="1"/>
              <a:t>bactériennes</a:t>
            </a:r>
            <a:r>
              <a:rPr lang="en-US" sz="1400" b="1" dirty="0"/>
              <a:t>: </a:t>
            </a:r>
          </a:p>
          <a:p>
            <a:pPr marL="742950" lvl="1" indent="-285750">
              <a:buFont typeface="Arial" panose="020B0604020202020204" pitchFamily="34" charset="0"/>
              <a:buChar char="•"/>
            </a:pPr>
            <a:r>
              <a:rPr lang="en-US" sz="1400" dirty="0"/>
              <a:t>Accuracy: 65.38%.</a:t>
            </a:r>
          </a:p>
          <a:p>
            <a:pPr marL="742950" lvl="1" indent="-285750">
              <a:buFont typeface="Arial" panose="020B0604020202020204" pitchFamily="34" charset="0"/>
              <a:buChar char="•"/>
            </a:pPr>
            <a:endParaRPr lang="en-US" sz="1400" dirty="0"/>
          </a:p>
          <a:p>
            <a:pPr marL="1200150" lvl="2" indent="-285750">
              <a:buFont typeface="Arial" panose="020B0604020202020204" pitchFamily="34" charset="0"/>
              <a:buChar char="•"/>
            </a:pPr>
            <a:endParaRPr lang="en-US" sz="1400" dirty="0"/>
          </a:p>
          <a:p>
            <a:pPr marL="1657350" lvl="3" indent="-285750">
              <a:buFont typeface="Arial" panose="020B0604020202020204" pitchFamily="34" charset="0"/>
              <a:buChar char="•"/>
            </a:pPr>
            <a:endParaRPr lang="en-GB" sz="1400" dirty="0"/>
          </a:p>
          <a:p>
            <a:endParaRPr lang="en-GB" sz="1400" dirty="0"/>
          </a:p>
        </p:txBody>
      </p:sp>
      <p:pic>
        <p:nvPicPr>
          <p:cNvPr id="18" name="Picture 17" descr="A diagram of different colored squares&#10;&#10;Description automatically generated">
            <a:extLst>
              <a:ext uri="{FF2B5EF4-FFF2-40B4-BE49-F238E27FC236}">
                <a16:creationId xmlns:a16="http://schemas.microsoft.com/office/drawing/2014/main" id="{73B64ACD-8B1B-0851-4AB9-2021946471CD}"/>
              </a:ext>
            </a:extLst>
          </p:cNvPr>
          <p:cNvPicPr>
            <a:picLocks noChangeAspect="1"/>
          </p:cNvPicPr>
          <p:nvPr/>
        </p:nvPicPr>
        <p:blipFill rotWithShape="1">
          <a:blip r:embed="rId3">
            <a:extLst>
              <a:ext uri="{28A0092B-C50C-407E-A947-70E740481C1C}">
                <a14:useLocalDpi xmlns:a14="http://schemas.microsoft.com/office/drawing/2010/main" val="0"/>
              </a:ext>
            </a:extLst>
          </a:blip>
          <a:srcRect l="5427" t="7618" r="28272" b="4016"/>
          <a:stretch/>
        </p:blipFill>
        <p:spPr>
          <a:xfrm>
            <a:off x="6249699" y="1870933"/>
            <a:ext cx="5332452" cy="4987067"/>
          </a:xfrm>
          <a:prstGeom prst="rect">
            <a:avLst/>
          </a:prstGeom>
        </p:spPr>
      </p:pic>
      <p:pic>
        <p:nvPicPr>
          <p:cNvPr id="22" name="Picture 21">
            <a:extLst>
              <a:ext uri="{FF2B5EF4-FFF2-40B4-BE49-F238E27FC236}">
                <a16:creationId xmlns:a16="http://schemas.microsoft.com/office/drawing/2014/main" id="{907C8225-014C-BC6A-C3E1-40922708BA81}"/>
              </a:ext>
            </a:extLst>
          </p:cNvPr>
          <p:cNvPicPr>
            <a:picLocks noChangeAspect="1"/>
          </p:cNvPicPr>
          <p:nvPr/>
        </p:nvPicPr>
        <p:blipFill>
          <a:blip r:embed="rId4"/>
          <a:stretch>
            <a:fillRect/>
          </a:stretch>
        </p:blipFill>
        <p:spPr>
          <a:xfrm>
            <a:off x="10424161" y="1726862"/>
            <a:ext cx="1612450" cy="1302579"/>
          </a:xfrm>
          <a:prstGeom prst="rect">
            <a:avLst/>
          </a:prstGeom>
        </p:spPr>
      </p:pic>
    </p:spTree>
    <p:extLst>
      <p:ext uri="{BB962C8B-B14F-4D97-AF65-F5344CB8AC3E}">
        <p14:creationId xmlns:p14="http://schemas.microsoft.com/office/powerpoint/2010/main" val="180820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0" y="0"/>
            <a:ext cx="12192000" cy="127512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20D1328-287B-4F9E-9FD3-759906483827}"/>
              </a:ext>
            </a:extLst>
          </p:cNvPr>
          <p:cNvSpPr txBox="1"/>
          <p:nvPr/>
        </p:nvSpPr>
        <p:spPr>
          <a:xfrm>
            <a:off x="0" y="247677"/>
            <a:ext cx="4601452" cy="523220"/>
          </a:xfrm>
          <a:prstGeom prst="rect">
            <a:avLst/>
          </a:prstGeom>
          <a:noFill/>
        </p:spPr>
        <p:txBody>
          <a:bodyPr wrap="none" rtlCol="0">
            <a:spAutoFit/>
          </a:bodyPr>
          <a:lstStyle/>
          <a:p>
            <a:r>
              <a:rPr lang="fr-FR" sz="2800" dirty="0">
                <a:solidFill>
                  <a:schemeClr val="bg1"/>
                </a:solidFill>
              </a:rPr>
              <a:t>Résumé et </a:t>
            </a:r>
            <a:r>
              <a:rPr lang="en-SE" sz="2800" dirty="0" err="1">
                <a:solidFill>
                  <a:schemeClr val="bg1"/>
                </a:solidFill>
              </a:rPr>
              <a:t>prochains</a:t>
            </a:r>
            <a:r>
              <a:rPr lang="en-SE" sz="2800" dirty="0">
                <a:solidFill>
                  <a:schemeClr val="bg1"/>
                </a:solidFill>
              </a:rPr>
              <a:t> O</a:t>
            </a:r>
            <a:r>
              <a:rPr lang="fr-FR" sz="2800" dirty="0" err="1">
                <a:solidFill>
                  <a:schemeClr val="bg1"/>
                </a:solidFill>
              </a:rPr>
              <a:t>bjectifs</a:t>
            </a:r>
            <a:endParaRPr lang="en-GB" sz="1600" dirty="0"/>
          </a:p>
        </p:txBody>
      </p:sp>
      <p:sp>
        <p:nvSpPr>
          <p:cNvPr id="13" name="TextBox 12">
            <a:extLst>
              <a:ext uri="{FF2B5EF4-FFF2-40B4-BE49-F238E27FC236}">
                <a16:creationId xmlns:a16="http://schemas.microsoft.com/office/drawing/2014/main" id="{50FB38C4-3A2B-4CC2-B109-1E07E5A28DE0}"/>
              </a:ext>
            </a:extLst>
          </p:cNvPr>
          <p:cNvSpPr txBox="1"/>
          <p:nvPr/>
        </p:nvSpPr>
        <p:spPr>
          <a:xfrm>
            <a:off x="-263047" y="2582614"/>
            <a:ext cx="12455047" cy="2585323"/>
          </a:xfrm>
          <a:prstGeom prst="rect">
            <a:avLst/>
          </a:prstGeom>
          <a:noFill/>
        </p:spPr>
        <p:txBody>
          <a:bodyPr wrap="square" rtlCol="0">
            <a:spAutoFit/>
          </a:bodyPr>
          <a:lstStyle/>
          <a:p>
            <a:pPr marL="742950" lvl="1" indent="-285750">
              <a:buFont typeface="Arial" panose="020B0604020202020204" pitchFamily="34" charset="0"/>
              <a:buChar char="•"/>
            </a:pPr>
            <a:r>
              <a:rPr lang="fr-FR" sz="2400" dirty="0"/>
              <a:t>Ce premier modèle qui n’utilisait que la théorie et des techniques mathématiques simples arrivait à atteindre une précision assez élevée, mais avait certaines limitations.</a:t>
            </a:r>
            <a:endParaRPr lang="en-SE"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fr-FR" sz="2400" dirty="0"/>
              <a:t>À l’aide de modèles plus avancés, pouvons-nous prédire correctement le </a:t>
            </a:r>
            <a:r>
              <a:rPr lang="en-SE" sz="2400" dirty="0"/>
              <a:t>gram</a:t>
            </a:r>
            <a:r>
              <a:rPr lang="fr-FR" sz="2400" dirty="0"/>
              <a:t>me, la forme et la famille d’une bactérie avec son signal de transmission ?</a:t>
            </a:r>
            <a:endParaRPr lang="en-US" sz="1400" dirty="0"/>
          </a:p>
          <a:p>
            <a:endParaRPr lang="en-GB" sz="1400" b="1" dirty="0"/>
          </a:p>
          <a:p>
            <a:endParaRPr lang="en-GB" sz="1400" dirty="0"/>
          </a:p>
          <a:p>
            <a:endParaRPr lang="en-GB" sz="1400" dirty="0"/>
          </a:p>
        </p:txBody>
      </p:sp>
    </p:spTree>
    <p:extLst>
      <p:ext uri="{BB962C8B-B14F-4D97-AF65-F5344CB8AC3E}">
        <p14:creationId xmlns:p14="http://schemas.microsoft.com/office/powerpoint/2010/main" val="361952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16ECA81-2F14-0748-5B17-52F6265F41FF}"/>
              </a:ext>
            </a:extLst>
          </p:cNvPr>
          <p:cNvPicPr>
            <a:picLocks noChangeAspect="1"/>
          </p:cNvPicPr>
          <p:nvPr/>
        </p:nvPicPr>
        <p:blipFill rotWithShape="1">
          <a:blip r:embed="rId2"/>
          <a:srcRect l="7962" t="41029" r="68778" b="21850"/>
          <a:stretch/>
        </p:blipFill>
        <p:spPr>
          <a:xfrm>
            <a:off x="3328764" y="1744232"/>
            <a:ext cx="2326737" cy="1658166"/>
          </a:xfrm>
          <a:prstGeom prst="rect">
            <a:avLst/>
          </a:prstGeom>
        </p:spPr>
      </p:pic>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Méthodes</a:t>
            </a:r>
            <a:r>
              <a:rPr lang="en-GB" sz="2800" dirty="0"/>
              <a:t> – Feature Engineering</a:t>
            </a:r>
            <a:endParaRPr lang="en-SE" sz="2800" dirty="0"/>
          </a:p>
          <a:p>
            <a:r>
              <a:rPr lang="en-GB" dirty="0"/>
              <a:t>Introduction</a:t>
            </a:r>
          </a:p>
        </p:txBody>
      </p:sp>
      <p:pic>
        <p:nvPicPr>
          <p:cNvPr id="7" name="Picture 6" descr="A computer screen shot of a person sitting at a desk&#10;&#10;Description automatically generated">
            <a:extLst>
              <a:ext uri="{FF2B5EF4-FFF2-40B4-BE49-F238E27FC236}">
                <a16:creationId xmlns:a16="http://schemas.microsoft.com/office/drawing/2014/main" id="{BEABEFB5-F5FB-06B8-59C8-7FB58E74688F}"/>
              </a:ext>
            </a:extLst>
          </p:cNvPr>
          <p:cNvPicPr>
            <a:picLocks noChangeAspect="1"/>
          </p:cNvPicPr>
          <p:nvPr/>
        </p:nvPicPr>
        <p:blipFill rotWithShape="1">
          <a:blip r:embed="rId3">
            <a:extLst>
              <a:ext uri="{28A0092B-C50C-407E-A947-70E740481C1C}">
                <a14:useLocalDpi xmlns:a14="http://schemas.microsoft.com/office/drawing/2010/main" val="0"/>
              </a:ext>
            </a:extLst>
          </a:blip>
          <a:srcRect l="31591" t="69507" r="31117" b="-2578"/>
          <a:stretch/>
        </p:blipFill>
        <p:spPr>
          <a:xfrm>
            <a:off x="4962858" y="4552996"/>
            <a:ext cx="3293417" cy="1424512"/>
          </a:xfrm>
          <a:prstGeom prst="rect">
            <a:avLst/>
          </a:prstGeom>
        </p:spPr>
      </p:pic>
      <p:pic>
        <p:nvPicPr>
          <p:cNvPr id="8" name="Picture 7">
            <a:extLst>
              <a:ext uri="{FF2B5EF4-FFF2-40B4-BE49-F238E27FC236}">
                <a16:creationId xmlns:a16="http://schemas.microsoft.com/office/drawing/2014/main" id="{F46AE62D-BF11-8403-7287-048BB416BB6F}"/>
              </a:ext>
            </a:extLst>
          </p:cNvPr>
          <p:cNvPicPr>
            <a:picLocks noChangeAspect="1"/>
          </p:cNvPicPr>
          <p:nvPr/>
        </p:nvPicPr>
        <p:blipFill rotWithShape="1">
          <a:blip r:embed="rId4"/>
          <a:srcRect l="3926" t="9919" r="24576" b="3140"/>
          <a:stretch/>
        </p:blipFill>
        <p:spPr>
          <a:xfrm>
            <a:off x="97257" y="2856786"/>
            <a:ext cx="2818355" cy="2096539"/>
          </a:xfrm>
          <a:prstGeom prst="rect">
            <a:avLst/>
          </a:prstGeom>
        </p:spPr>
      </p:pic>
      <p:sp>
        <p:nvSpPr>
          <p:cNvPr id="9" name="TextBox 8">
            <a:extLst>
              <a:ext uri="{FF2B5EF4-FFF2-40B4-BE49-F238E27FC236}">
                <a16:creationId xmlns:a16="http://schemas.microsoft.com/office/drawing/2014/main" id="{A02F8774-4324-2230-27F3-C7BC2FE86210}"/>
              </a:ext>
            </a:extLst>
          </p:cNvPr>
          <p:cNvSpPr txBox="1"/>
          <p:nvPr/>
        </p:nvSpPr>
        <p:spPr>
          <a:xfrm>
            <a:off x="651351" y="4895920"/>
            <a:ext cx="2392472" cy="369332"/>
          </a:xfrm>
          <a:prstGeom prst="rect">
            <a:avLst/>
          </a:prstGeom>
          <a:noFill/>
        </p:spPr>
        <p:txBody>
          <a:bodyPr wrap="square" rtlCol="0">
            <a:spAutoFit/>
          </a:bodyPr>
          <a:lstStyle/>
          <a:p>
            <a:r>
              <a:rPr lang="en-GB" b="1" dirty="0"/>
              <a:t>Input: </a:t>
            </a:r>
            <a:r>
              <a:rPr lang="en-GB" dirty="0"/>
              <a:t>Signal brut</a:t>
            </a:r>
          </a:p>
        </p:txBody>
      </p:sp>
      <p:cxnSp>
        <p:nvCxnSpPr>
          <p:cNvPr id="11" name="Straight Connector 10">
            <a:extLst>
              <a:ext uri="{FF2B5EF4-FFF2-40B4-BE49-F238E27FC236}">
                <a16:creationId xmlns:a16="http://schemas.microsoft.com/office/drawing/2014/main" id="{70886557-1F3E-E679-C81F-AA6C504BF8D1}"/>
              </a:ext>
            </a:extLst>
          </p:cNvPr>
          <p:cNvCxnSpPr>
            <a:cxnSpLocks/>
          </p:cNvCxnSpPr>
          <p:nvPr/>
        </p:nvCxnSpPr>
        <p:spPr>
          <a:xfrm flipV="1">
            <a:off x="4185910" y="3826929"/>
            <a:ext cx="5231414" cy="31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379660-15C3-717D-DD43-5810FC3C3818}"/>
              </a:ext>
            </a:extLst>
          </p:cNvPr>
          <p:cNvSpPr txBox="1"/>
          <p:nvPr/>
        </p:nvSpPr>
        <p:spPr>
          <a:xfrm>
            <a:off x="5684568" y="1428440"/>
            <a:ext cx="3732756" cy="400110"/>
          </a:xfrm>
          <a:prstGeom prst="rect">
            <a:avLst/>
          </a:prstGeom>
          <a:noFill/>
        </p:spPr>
        <p:txBody>
          <a:bodyPr wrap="square" rtlCol="0">
            <a:spAutoFit/>
          </a:bodyPr>
          <a:lstStyle/>
          <a:p>
            <a:r>
              <a:rPr lang="en-GB" sz="2000" dirty="0"/>
              <a:t>Machine Learning</a:t>
            </a:r>
          </a:p>
        </p:txBody>
      </p:sp>
      <p:sp>
        <p:nvSpPr>
          <p:cNvPr id="15" name="TextBox 14">
            <a:extLst>
              <a:ext uri="{FF2B5EF4-FFF2-40B4-BE49-F238E27FC236}">
                <a16:creationId xmlns:a16="http://schemas.microsoft.com/office/drawing/2014/main" id="{6A23EE77-3163-33B2-C0B6-458AD412B38C}"/>
              </a:ext>
            </a:extLst>
          </p:cNvPr>
          <p:cNvSpPr txBox="1"/>
          <p:nvPr/>
        </p:nvSpPr>
        <p:spPr>
          <a:xfrm>
            <a:off x="5560307" y="3905055"/>
            <a:ext cx="3732756" cy="400110"/>
          </a:xfrm>
          <a:prstGeom prst="rect">
            <a:avLst/>
          </a:prstGeom>
          <a:noFill/>
        </p:spPr>
        <p:txBody>
          <a:bodyPr wrap="square" rtlCol="0">
            <a:spAutoFit/>
          </a:bodyPr>
          <a:lstStyle/>
          <a:p>
            <a:r>
              <a:rPr lang="en-GB" sz="2000" dirty="0"/>
              <a:t>Deep learning</a:t>
            </a:r>
          </a:p>
        </p:txBody>
      </p:sp>
      <p:pic>
        <p:nvPicPr>
          <p:cNvPr id="22" name="Picture 21" descr="A computer screen shot of a person sitting at a desk&#10;&#10;Description automatically generated">
            <a:extLst>
              <a:ext uri="{FF2B5EF4-FFF2-40B4-BE49-F238E27FC236}">
                <a16:creationId xmlns:a16="http://schemas.microsoft.com/office/drawing/2014/main" id="{7DB0B088-B22C-1E05-8022-26B15E42EA9C}"/>
              </a:ext>
            </a:extLst>
          </p:cNvPr>
          <p:cNvPicPr>
            <a:picLocks noChangeAspect="1"/>
          </p:cNvPicPr>
          <p:nvPr/>
        </p:nvPicPr>
        <p:blipFill rotWithShape="1">
          <a:blip r:embed="rId3">
            <a:extLst>
              <a:ext uri="{28A0092B-C50C-407E-A947-70E740481C1C}">
                <a14:useLocalDpi xmlns:a14="http://schemas.microsoft.com/office/drawing/2010/main" val="0"/>
              </a:ext>
            </a:extLst>
          </a:blip>
          <a:srcRect l="48856" t="12288" r="25172" b="54987"/>
          <a:stretch/>
        </p:blipFill>
        <p:spPr>
          <a:xfrm>
            <a:off x="6715796" y="1836318"/>
            <a:ext cx="2398535" cy="1473994"/>
          </a:xfrm>
          <a:prstGeom prst="rect">
            <a:avLst/>
          </a:prstGeom>
        </p:spPr>
      </p:pic>
      <p:sp>
        <p:nvSpPr>
          <p:cNvPr id="23" name="TextBox 22">
            <a:extLst>
              <a:ext uri="{FF2B5EF4-FFF2-40B4-BE49-F238E27FC236}">
                <a16:creationId xmlns:a16="http://schemas.microsoft.com/office/drawing/2014/main" id="{F4D9C1B2-B635-27A1-EE83-372798D74798}"/>
              </a:ext>
            </a:extLst>
          </p:cNvPr>
          <p:cNvSpPr txBox="1"/>
          <p:nvPr/>
        </p:nvSpPr>
        <p:spPr>
          <a:xfrm>
            <a:off x="3464495" y="3310312"/>
            <a:ext cx="2267213" cy="369332"/>
          </a:xfrm>
          <a:prstGeom prst="rect">
            <a:avLst/>
          </a:prstGeom>
          <a:noFill/>
        </p:spPr>
        <p:txBody>
          <a:bodyPr wrap="square" rtlCol="0">
            <a:spAutoFit/>
          </a:bodyPr>
          <a:lstStyle/>
          <a:p>
            <a:r>
              <a:rPr lang="en-SE" dirty="0"/>
              <a:t>Extraction de </a:t>
            </a:r>
            <a:r>
              <a:rPr lang="en-GB" dirty="0"/>
              <a:t>Features</a:t>
            </a:r>
          </a:p>
        </p:txBody>
      </p:sp>
      <p:cxnSp>
        <p:nvCxnSpPr>
          <p:cNvPr id="26" name="Straight Arrow Connector 25">
            <a:extLst>
              <a:ext uri="{FF2B5EF4-FFF2-40B4-BE49-F238E27FC236}">
                <a16:creationId xmlns:a16="http://schemas.microsoft.com/office/drawing/2014/main" id="{34128C91-D417-DC77-7B9D-2F70849F618F}"/>
              </a:ext>
            </a:extLst>
          </p:cNvPr>
          <p:cNvCxnSpPr>
            <a:stCxn id="8" idx="3"/>
          </p:cNvCxnSpPr>
          <p:nvPr/>
        </p:nvCxnSpPr>
        <p:spPr>
          <a:xfrm>
            <a:off x="2915612" y="3905056"/>
            <a:ext cx="1695957" cy="11521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CA693C6-D595-A8F0-AB02-683BAC001E56}"/>
              </a:ext>
            </a:extLst>
          </p:cNvPr>
          <p:cNvCxnSpPr>
            <a:cxnSpLocks/>
            <a:stCxn id="8" idx="3"/>
            <a:endCxn id="24" idx="1"/>
          </p:cNvCxnSpPr>
          <p:nvPr/>
        </p:nvCxnSpPr>
        <p:spPr>
          <a:xfrm flipV="1">
            <a:off x="2915612" y="2573315"/>
            <a:ext cx="413152" cy="1331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3329933-FE55-C5FE-307E-BCB9ACE5FD6E}"/>
              </a:ext>
            </a:extLst>
          </p:cNvPr>
          <p:cNvCxnSpPr>
            <a:cxnSpLocks/>
            <a:stCxn id="24" idx="3"/>
            <a:endCxn id="22" idx="1"/>
          </p:cNvCxnSpPr>
          <p:nvPr/>
        </p:nvCxnSpPr>
        <p:spPr>
          <a:xfrm>
            <a:off x="5655501" y="2573315"/>
            <a:ext cx="1060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6192C5ED-0285-EB3E-127E-11CE1800374E}"/>
              </a:ext>
            </a:extLst>
          </p:cNvPr>
          <p:cNvSpPr/>
          <p:nvPr/>
        </p:nvSpPr>
        <p:spPr>
          <a:xfrm>
            <a:off x="10241801" y="3244510"/>
            <a:ext cx="1644242" cy="1418061"/>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dirty="0" err="1"/>
              <a:t>Souche</a:t>
            </a:r>
            <a:r>
              <a:rPr lang="en-GB" dirty="0"/>
              <a:t> </a:t>
            </a:r>
            <a:r>
              <a:rPr lang="en-GB" dirty="0" err="1"/>
              <a:t>Bacterie</a:t>
            </a:r>
            <a:endParaRPr lang="en-GB" dirty="0"/>
          </a:p>
        </p:txBody>
      </p:sp>
      <p:sp>
        <p:nvSpPr>
          <p:cNvPr id="39" name="TextBox 38">
            <a:extLst>
              <a:ext uri="{FF2B5EF4-FFF2-40B4-BE49-F238E27FC236}">
                <a16:creationId xmlns:a16="http://schemas.microsoft.com/office/drawing/2014/main" id="{24BAA78A-E4D9-63F7-013C-AC0DB1791716}"/>
              </a:ext>
            </a:extLst>
          </p:cNvPr>
          <p:cNvSpPr txBox="1"/>
          <p:nvPr/>
        </p:nvSpPr>
        <p:spPr>
          <a:xfrm>
            <a:off x="10593251" y="4711254"/>
            <a:ext cx="1006679" cy="369332"/>
          </a:xfrm>
          <a:prstGeom prst="rect">
            <a:avLst/>
          </a:prstGeom>
          <a:noFill/>
        </p:spPr>
        <p:txBody>
          <a:bodyPr wrap="square" rtlCol="0">
            <a:spAutoFit/>
          </a:bodyPr>
          <a:lstStyle/>
          <a:p>
            <a:r>
              <a:rPr lang="en-GB" dirty="0"/>
              <a:t>Output</a:t>
            </a:r>
          </a:p>
        </p:txBody>
      </p:sp>
      <p:cxnSp>
        <p:nvCxnSpPr>
          <p:cNvPr id="40" name="Straight Arrow Connector 39">
            <a:extLst>
              <a:ext uri="{FF2B5EF4-FFF2-40B4-BE49-F238E27FC236}">
                <a16:creationId xmlns:a16="http://schemas.microsoft.com/office/drawing/2014/main" id="{96A83E2A-3BD1-F546-274B-DC0B28B2CD1A}"/>
              </a:ext>
            </a:extLst>
          </p:cNvPr>
          <p:cNvCxnSpPr>
            <a:cxnSpLocks/>
            <a:stCxn id="22" idx="3"/>
          </p:cNvCxnSpPr>
          <p:nvPr/>
        </p:nvCxnSpPr>
        <p:spPr>
          <a:xfrm>
            <a:off x="9114331" y="2573315"/>
            <a:ext cx="1193915" cy="10654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0412011-B369-BA8B-E2C2-EDFD83D5FCBD}"/>
              </a:ext>
            </a:extLst>
          </p:cNvPr>
          <p:cNvCxnSpPr>
            <a:cxnSpLocks/>
            <a:stCxn id="7" idx="3"/>
          </p:cNvCxnSpPr>
          <p:nvPr/>
        </p:nvCxnSpPr>
        <p:spPr>
          <a:xfrm flipV="1">
            <a:off x="8256275" y="4062097"/>
            <a:ext cx="1860848" cy="12031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7512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Méthodes</a:t>
            </a:r>
            <a:r>
              <a:rPr lang="en-GB" sz="2800" dirty="0"/>
              <a:t> – Feature Engineering</a:t>
            </a:r>
            <a:endParaRPr lang="en-SE" sz="2800" dirty="0"/>
          </a:p>
          <a:p>
            <a:r>
              <a:rPr lang="en-GB" dirty="0"/>
              <a:t>Données </a:t>
            </a:r>
            <a:r>
              <a:rPr lang="en-GB" dirty="0" err="1"/>
              <a:t>statistiques</a:t>
            </a:r>
            <a:endParaRPr lang="en-GB" dirty="0"/>
          </a:p>
        </p:txBody>
      </p:sp>
      <p:sp>
        <p:nvSpPr>
          <p:cNvPr id="2" name="TextBox 1">
            <a:extLst>
              <a:ext uri="{FF2B5EF4-FFF2-40B4-BE49-F238E27FC236}">
                <a16:creationId xmlns:a16="http://schemas.microsoft.com/office/drawing/2014/main" id="{5BD3A8D9-58A9-27CF-87A7-245A674D6598}"/>
              </a:ext>
            </a:extLst>
          </p:cNvPr>
          <p:cNvSpPr txBox="1"/>
          <p:nvPr/>
        </p:nvSpPr>
        <p:spPr>
          <a:xfrm>
            <a:off x="385894" y="1770077"/>
            <a:ext cx="10138332" cy="3970318"/>
          </a:xfrm>
          <a:prstGeom prst="rect">
            <a:avLst/>
          </a:prstGeom>
          <a:noFill/>
        </p:spPr>
        <p:txBody>
          <a:bodyPr wrap="square" rtlCol="0">
            <a:spAutoFit/>
          </a:bodyPr>
          <a:lstStyle/>
          <a:p>
            <a:pPr>
              <a:buFont typeface="Arial" panose="020B0604020202020204" pitchFamily="34" charset="0"/>
              <a:buChar char="•"/>
            </a:pPr>
            <a:r>
              <a:rPr lang="en-US" b="1" dirty="0">
                <a:solidFill>
                  <a:schemeClr val="accent4">
                    <a:lumMod val="75000"/>
                  </a:schemeClr>
                </a:solidFill>
              </a:rPr>
              <a:t> Importance des </a:t>
            </a:r>
            <a:r>
              <a:rPr lang="en-SE" b="1" dirty="0">
                <a:solidFill>
                  <a:schemeClr val="accent4">
                    <a:lumMod val="75000"/>
                  </a:schemeClr>
                </a:solidFill>
              </a:rPr>
              <a:t>Features</a:t>
            </a:r>
            <a:r>
              <a:rPr lang="en-US" b="1" dirty="0">
                <a:solidFill>
                  <a:schemeClr val="accent4">
                    <a:lumMod val="75000"/>
                  </a:schemeClr>
                </a:solidFill>
              </a:rPr>
              <a:t> :</a:t>
            </a:r>
            <a:endParaRPr lang="en-SE" b="1" dirty="0">
              <a:solidFill>
                <a:schemeClr val="accent4">
                  <a:lumMod val="75000"/>
                </a:schemeClr>
              </a:solidFill>
            </a:endParaRPr>
          </a:p>
          <a:p>
            <a:pPr>
              <a:buFont typeface="Arial" panose="020B0604020202020204" pitchFamily="34" charset="0"/>
              <a:buChar char="•"/>
            </a:pPr>
            <a:endParaRPr lang="en-US" b="1" dirty="0"/>
          </a:p>
          <a:p>
            <a:pPr lvl="1">
              <a:buFont typeface="Arial" panose="020B0604020202020204" pitchFamily="34" charset="0"/>
              <a:buChar char="•"/>
            </a:pPr>
            <a:r>
              <a:rPr lang="en-US" b="1" dirty="0">
                <a:solidFill>
                  <a:schemeClr val="accent4">
                    <a:lumMod val="75000"/>
                  </a:schemeClr>
                </a:solidFill>
              </a:rPr>
              <a:t> Transmission </a:t>
            </a:r>
            <a:r>
              <a:rPr lang="en-US" b="1" dirty="0" err="1">
                <a:solidFill>
                  <a:schemeClr val="accent4">
                    <a:lumMod val="75000"/>
                  </a:schemeClr>
                </a:solidFill>
              </a:rPr>
              <a:t>moyenne</a:t>
            </a:r>
            <a:r>
              <a:rPr lang="en-US" b="1" dirty="0">
                <a:solidFill>
                  <a:schemeClr val="accent4">
                    <a:lumMod val="75000"/>
                  </a:schemeClr>
                </a:solidFill>
              </a:rPr>
              <a:t> :</a:t>
            </a:r>
            <a:r>
              <a:rPr lang="en-SE" b="1" dirty="0">
                <a:solidFill>
                  <a:schemeClr val="accent4">
                    <a:lumMod val="75000"/>
                  </a:schemeClr>
                </a:solidFill>
              </a:rPr>
              <a:t> </a:t>
            </a:r>
            <a:r>
              <a:rPr lang="fr-FR" dirty="0">
                <a:solidFill>
                  <a:schemeClr val="accent4">
                    <a:lumMod val="75000"/>
                  </a:schemeClr>
                </a:solidFill>
              </a:rPr>
              <a:t>Aide à comprendre la tendance générale.</a:t>
            </a:r>
            <a:endParaRPr lang="en-SE"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a:t>
            </a:r>
            <a:r>
              <a:rPr lang="fr-FR" b="1" dirty="0">
                <a:solidFill>
                  <a:schemeClr val="accent4">
                    <a:lumMod val="75000"/>
                  </a:schemeClr>
                </a:solidFill>
              </a:rPr>
              <a:t>Écart-type : </a:t>
            </a:r>
            <a:r>
              <a:rPr lang="fr-FR" dirty="0">
                <a:solidFill>
                  <a:schemeClr val="accent4">
                    <a:lumMod val="75000"/>
                  </a:schemeClr>
                </a:solidFill>
              </a:rPr>
              <a:t>Indique la fiabilité des données.</a:t>
            </a:r>
            <a:endParaRPr lang="en-SE"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fr-FR" b="1" dirty="0">
                <a:solidFill>
                  <a:schemeClr val="accent4">
                    <a:lumMod val="75000"/>
                  </a:schemeClr>
                </a:solidFill>
              </a:rPr>
              <a:t> Valeurs minimales et maximales :</a:t>
            </a:r>
            <a:r>
              <a:rPr lang="fr-FR" dirty="0">
                <a:solidFill>
                  <a:schemeClr val="accent4">
                    <a:lumMod val="75000"/>
                  </a:schemeClr>
                </a:solidFill>
              </a:rPr>
              <a:t> identification de la plage et des valeurs aberrantes dans les données.</a:t>
            </a:r>
            <a:r>
              <a:rPr lang="en-US" dirty="0">
                <a:solidFill>
                  <a:schemeClr val="accent4">
                    <a:lumMod val="75000"/>
                  </a:schemeClr>
                </a:solidFill>
              </a:rPr>
              <a:t> </a:t>
            </a:r>
            <a:endParaRPr lang="en-SE" dirty="0">
              <a:solidFill>
                <a:schemeClr val="accent4">
                  <a:lumMod val="75000"/>
                </a:schemeClr>
              </a:solidFill>
            </a:endParaRPr>
          </a:p>
          <a:p>
            <a:pPr lvl="1">
              <a:buFont typeface="Arial" panose="020B0604020202020204" pitchFamily="34" charset="0"/>
              <a:buChar char="•"/>
            </a:pPr>
            <a:endParaRPr lang="en-SE" dirty="0">
              <a:solidFill>
                <a:schemeClr val="accent4">
                  <a:lumMod val="75000"/>
                </a:schemeClr>
              </a:solidFill>
            </a:endParaRPr>
          </a:p>
          <a:p>
            <a:pPr lvl="1">
              <a:buFont typeface="Arial" panose="020B0604020202020204" pitchFamily="34" charset="0"/>
              <a:buChar char="•"/>
            </a:pPr>
            <a:r>
              <a:rPr lang="en-SE" b="1" dirty="0">
                <a:solidFill>
                  <a:schemeClr val="accent4">
                    <a:lumMod val="75000"/>
                  </a:schemeClr>
                </a:solidFill>
              </a:rPr>
              <a:t> </a:t>
            </a:r>
            <a:r>
              <a:rPr lang="en-US" b="1" dirty="0">
                <a:solidFill>
                  <a:schemeClr val="accent4">
                    <a:lumMod val="75000"/>
                  </a:schemeClr>
                </a:solidFill>
              </a:rPr>
              <a:t>Statistical features kurtosis</a:t>
            </a:r>
            <a:r>
              <a:rPr lang="en-SE" b="1" dirty="0">
                <a:solidFill>
                  <a:schemeClr val="accent4">
                    <a:lumMod val="75000"/>
                  </a:schemeClr>
                </a:solidFill>
              </a:rPr>
              <a:t> et </a:t>
            </a:r>
            <a:r>
              <a:rPr lang="en-US" b="1" dirty="0">
                <a:solidFill>
                  <a:schemeClr val="accent4">
                    <a:lumMod val="75000"/>
                  </a:schemeClr>
                </a:solidFill>
              </a:rPr>
              <a:t>Skewness:</a:t>
            </a:r>
            <a:r>
              <a:rPr lang="en-US" dirty="0">
                <a:solidFill>
                  <a:schemeClr val="accent4">
                    <a:lumMod val="75000"/>
                  </a:schemeClr>
                </a:solidFill>
              </a:rPr>
              <a:t> </a:t>
            </a:r>
            <a:r>
              <a:rPr lang="fr-FR" dirty="0">
                <a:solidFill>
                  <a:schemeClr val="accent4">
                    <a:lumMod val="75000"/>
                  </a:schemeClr>
                </a:solidFill>
              </a:rPr>
              <a:t>Comprendre les variations du signal.</a:t>
            </a:r>
          </a:p>
          <a:p>
            <a:pPr lvl="1"/>
            <a:endParaRPr lang="en-US"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endParaRPr lang="en-GB" dirty="0"/>
          </a:p>
        </p:txBody>
      </p:sp>
    </p:spTree>
    <p:extLst>
      <p:ext uri="{BB962C8B-B14F-4D97-AF65-F5344CB8AC3E}">
        <p14:creationId xmlns:p14="http://schemas.microsoft.com/office/powerpoint/2010/main" val="428862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Méthodes</a:t>
            </a:r>
            <a:r>
              <a:rPr lang="en-GB" sz="2800" dirty="0"/>
              <a:t> – Feature Engineering</a:t>
            </a:r>
            <a:endParaRPr lang="en-SE" sz="2800" dirty="0"/>
          </a:p>
          <a:p>
            <a:r>
              <a:rPr lang="en-GB" dirty="0"/>
              <a:t>Données </a:t>
            </a:r>
            <a:r>
              <a:rPr lang="en-GB" dirty="0" err="1"/>
              <a:t>statistiques</a:t>
            </a:r>
            <a:endParaRPr lang="en-GB" dirty="0"/>
          </a:p>
        </p:txBody>
      </p:sp>
      <p:sp>
        <p:nvSpPr>
          <p:cNvPr id="2" name="TextBox 1">
            <a:extLst>
              <a:ext uri="{FF2B5EF4-FFF2-40B4-BE49-F238E27FC236}">
                <a16:creationId xmlns:a16="http://schemas.microsoft.com/office/drawing/2014/main" id="{5BD3A8D9-58A9-27CF-87A7-245A674D6598}"/>
              </a:ext>
            </a:extLst>
          </p:cNvPr>
          <p:cNvSpPr txBox="1"/>
          <p:nvPr/>
        </p:nvSpPr>
        <p:spPr>
          <a:xfrm>
            <a:off x="385894" y="1770077"/>
            <a:ext cx="10138332" cy="2585323"/>
          </a:xfrm>
          <a:prstGeom prst="rect">
            <a:avLst/>
          </a:prstGeom>
          <a:noFill/>
        </p:spPr>
        <p:txBody>
          <a:bodyPr wrap="square" rtlCol="0">
            <a:spAutoFit/>
          </a:bodyPr>
          <a:lstStyle/>
          <a:p>
            <a:pPr>
              <a:buFont typeface="Arial" panose="020B0604020202020204" pitchFamily="34" charset="0"/>
              <a:buChar char="•"/>
            </a:pPr>
            <a:r>
              <a:rPr lang="en-US" b="1" dirty="0">
                <a:solidFill>
                  <a:schemeClr val="accent4">
                    <a:lumMod val="75000"/>
                  </a:schemeClr>
                </a:solidFill>
              </a:rPr>
              <a:t> Importance des </a:t>
            </a:r>
            <a:r>
              <a:rPr lang="en-SE" b="1" dirty="0">
                <a:solidFill>
                  <a:schemeClr val="accent4">
                    <a:lumMod val="75000"/>
                  </a:schemeClr>
                </a:solidFill>
              </a:rPr>
              <a:t>Features</a:t>
            </a:r>
            <a:r>
              <a:rPr lang="en-US" b="1" dirty="0">
                <a:solidFill>
                  <a:schemeClr val="accent4">
                    <a:lumMod val="75000"/>
                  </a:schemeClr>
                </a:solidFill>
              </a:rPr>
              <a:t> :</a:t>
            </a:r>
            <a:endParaRPr lang="en-SE" b="1" dirty="0">
              <a:solidFill>
                <a:schemeClr val="accent4">
                  <a:lumMod val="75000"/>
                </a:schemeClr>
              </a:solidFill>
            </a:endParaRPr>
          </a:p>
          <a:p>
            <a:pPr lvl="1"/>
            <a:endParaRPr lang="fr-FR" dirty="0">
              <a:solidFill>
                <a:schemeClr val="accent4">
                  <a:lumMod val="75000"/>
                </a:schemeClr>
              </a:solidFill>
            </a:endParaRPr>
          </a:p>
          <a:p>
            <a:pPr marL="742950" lvl="1" indent="-285750">
              <a:buFont typeface="Arial" panose="020B0604020202020204" pitchFamily="34" charset="0"/>
              <a:buChar char="•"/>
            </a:pPr>
            <a:r>
              <a:rPr lang="fr-FR" b="1" dirty="0">
                <a:solidFill>
                  <a:schemeClr val="accent4">
                    <a:lumMod val="75000"/>
                  </a:schemeClr>
                </a:solidFill>
              </a:rPr>
              <a:t>Distance croisée en utilisant les Fast Fourier </a:t>
            </a:r>
            <a:r>
              <a:rPr lang="fr-FR" b="1" dirty="0" err="1">
                <a:solidFill>
                  <a:schemeClr val="accent4">
                    <a:lumMod val="75000"/>
                  </a:schemeClr>
                </a:solidFill>
              </a:rPr>
              <a:t>Transform</a:t>
            </a:r>
            <a:r>
              <a:rPr lang="fr-FR" b="1" dirty="0">
                <a:solidFill>
                  <a:schemeClr val="accent4">
                    <a:lumMod val="75000"/>
                  </a:schemeClr>
                </a:solidFill>
              </a:rPr>
              <a:t> (FFT) : </a:t>
            </a:r>
            <a:r>
              <a:rPr lang="fr-FR" dirty="0">
                <a:solidFill>
                  <a:schemeClr val="accent4">
                    <a:lumMod val="75000"/>
                  </a:schemeClr>
                </a:solidFill>
              </a:rPr>
              <a:t>permet de capturer les caractéristiques fréquentielles d'une série temporelle, essentielles pour la classification basée sur les motifs récurrents dans les données.</a:t>
            </a:r>
          </a:p>
          <a:p>
            <a:pPr lvl="1"/>
            <a:endParaRPr lang="en-US"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endParaRPr lang="en-GB" dirty="0"/>
          </a:p>
        </p:txBody>
      </p:sp>
      <p:pic>
        <p:nvPicPr>
          <p:cNvPr id="5" name="Picture 4">
            <a:extLst>
              <a:ext uri="{FF2B5EF4-FFF2-40B4-BE49-F238E27FC236}">
                <a16:creationId xmlns:a16="http://schemas.microsoft.com/office/drawing/2014/main" id="{F8D3D0CA-9915-EAA6-EFEF-C0A96A09CD5C}"/>
              </a:ext>
            </a:extLst>
          </p:cNvPr>
          <p:cNvPicPr>
            <a:picLocks noChangeAspect="1"/>
          </p:cNvPicPr>
          <p:nvPr/>
        </p:nvPicPr>
        <p:blipFill>
          <a:blip r:embed="rId2"/>
          <a:stretch>
            <a:fillRect/>
          </a:stretch>
        </p:blipFill>
        <p:spPr>
          <a:xfrm>
            <a:off x="5972940" y="2979527"/>
            <a:ext cx="6219060" cy="3878473"/>
          </a:xfrm>
          <a:prstGeom prst="rect">
            <a:avLst/>
          </a:prstGeom>
        </p:spPr>
      </p:pic>
    </p:spTree>
    <p:extLst>
      <p:ext uri="{BB962C8B-B14F-4D97-AF65-F5344CB8AC3E}">
        <p14:creationId xmlns:p14="http://schemas.microsoft.com/office/powerpoint/2010/main" val="132487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6A9BF7-EC3B-B264-892F-A7AEFA04835C}"/>
              </a:ext>
            </a:extLst>
          </p:cNvPr>
          <p:cNvPicPr>
            <a:picLocks noChangeAspect="1"/>
          </p:cNvPicPr>
          <p:nvPr/>
        </p:nvPicPr>
        <p:blipFill rotWithShape="1">
          <a:blip r:embed="rId2"/>
          <a:srcRect l="51756" t="32832" b="33584"/>
          <a:stretch/>
        </p:blipFill>
        <p:spPr>
          <a:xfrm>
            <a:off x="6601338" y="3495579"/>
            <a:ext cx="4508815" cy="882522"/>
          </a:xfrm>
          <a:prstGeom prst="rect">
            <a:avLst/>
          </a:prstGeom>
        </p:spPr>
      </p:pic>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Méthodes</a:t>
            </a:r>
            <a:r>
              <a:rPr lang="en-GB" sz="2800" dirty="0"/>
              <a:t> </a:t>
            </a:r>
            <a:r>
              <a:rPr lang="en-GB" sz="2800" dirty="0" err="1"/>
              <a:t>d’évaluation</a:t>
            </a:r>
            <a:endParaRPr lang="en-SE" sz="2800" dirty="0"/>
          </a:p>
          <a:p>
            <a:r>
              <a:rPr lang="en-GB" dirty="0" err="1"/>
              <a:t>Métriques</a:t>
            </a:r>
            <a:r>
              <a:rPr lang="en-GB" dirty="0"/>
              <a:t> </a:t>
            </a:r>
            <a:r>
              <a:rPr lang="en-GB" dirty="0" err="1"/>
              <a:t>d’erreur</a:t>
            </a:r>
            <a:endParaRPr lang="en-GB" dirty="0"/>
          </a:p>
        </p:txBody>
      </p:sp>
      <p:sp>
        <p:nvSpPr>
          <p:cNvPr id="3" name="TextBox 2">
            <a:extLst>
              <a:ext uri="{FF2B5EF4-FFF2-40B4-BE49-F238E27FC236}">
                <a16:creationId xmlns:a16="http://schemas.microsoft.com/office/drawing/2014/main" id="{68022DA7-349A-AD1E-5C31-C52503636973}"/>
              </a:ext>
            </a:extLst>
          </p:cNvPr>
          <p:cNvSpPr txBox="1"/>
          <p:nvPr/>
        </p:nvSpPr>
        <p:spPr>
          <a:xfrm>
            <a:off x="322004" y="1941308"/>
            <a:ext cx="6577472" cy="3108543"/>
          </a:xfrm>
          <a:prstGeom prst="rect">
            <a:avLst/>
          </a:prstGeom>
          <a:noFill/>
        </p:spPr>
        <p:txBody>
          <a:bodyPr wrap="square" rtlCol="0">
            <a:spAutoFit/>
          </a:bodyPr>
          <a:lstStyle/>
          <a:p>
            <a:endParaRPr lang="en-GB" sz="1400" b="1" dirty="0">
              <a:solidFill>
                <a:schemeClr val="accent4">
                  <a:lumMod val="75000"/>
                </a:schemeClr>
              </a:solidFill>
            </a:endParaRPr>
          </a:p>
          <a:p>
            <a:pPr marL="285750" indent="-285750">
              <a:buFont typeface="Arial" panose="020B0604020202020204" pitchFamily="34" charset="0"/>
              <a:buChar char="•"/>
            </a:pPr>
            <a:r>
              <a:rPr lang="en-US" sz="1400" b="1" dirty="0">
                <a:solidFill>
                  <a:schemeClr val="accent4">
                    <a:lumMod val="75000"/>
                  </a:schemeClr>
                </a:solidFill>
              </a:rPr>
              <a:t>Accuracy</a:t>
            </a:r>
            <a:r>
              <a:rPr lang="en-US" sz="1400" dirty="0">
                <a:solidFill>
                  <a:schemeClr val="accent4">
                    <a:lumMod val="75000"/>
                  </a:schemeClr>
                </a:solidFill>
              </a:rPr>
              <a:t>:</a:t>
            </a:r>
            <a:endParaRPr lang="en-GB" sz="1400" b="1" dirty="0">
              <a:solidFill>
                <a:schemeClr val="accent4">
                  <a:lumMod val="75000"/>
                </a:schemeClr>
              </a:solidFill>
            </a:endParaRPr>
          </a:p>
          <a:p>
            <a:pPr marL="742950" lvl="1" indent="-285750">
              <a:buFont typeface="Arial" panose="020B0604020202020204" pitchFamily="34" charset="0"/>
              <a:buChar char="•"/>
            </a:pPr>
            <a:r>
              <a:rPr lang="fr-FR" sz="1400" dirty="0">
                <a:solidFill>
                  <a:schemeClr val="accent4">
                    <a:lumMod val="75000"/>
                  </a:schemeClr>
                </a:solidFill>
              </a:rPr>
              <a:t>Rapport entre les instances correctement prédites et le nombre total d’instances.</a:t>
            </a:r>
            <a:endParaRPr lang="en-SE" sz="1400" dirty="0">
              <a:solidFill>
                <a:schemeClr val="accent4">
                  <a:lumMod val="75000"/>
                </a:schemeClr>
              </a:solidFill>
            </a:endParaRPr>
          </a:p>
          <a:p>
            <a:pPr marL="285750" indent="-285750">
              <a:buFont typeface="Arial" panose="020B0604020202020204" pitchFamily="34" charset="0"/>
              <a:buChar char="•"/>
            </a:pPr>
            <a:r>
              <a:rPr lang="en-US" sz="1400" b="1" dirty="0">
                <a:solidFill>
                  <a:schemeClr val="accent4">
                    <a:lumMod val="75000"/>
                  </a:schemeClr>
                </a:solidFill>
              </a:rPr>
              <a:t>Precision: </a:t>
            </a:r>
          </a:p>
          <a:p>
            <a:pPr marL="742950" lvl="1" indent="-285750">
              <a:buFont typeface="Arial" panose="020B0604020202020204" pitchFamily="34" charset="0"/>
              <a:buChar char="•"/>
            </a:pPr>
            <a:r>
              <a:rPr lang="fr-FR" sz="1400" dirty="0">
                <a:solidFill>
                  <a:schemeClr val="accent4">
                    <a:lumMod val="75000"/>
                  </a:schemeClr>
                </a:solidFill>
              </a:rPr>
              <a:t>Le rapport entre les observations positives correctement prédites et le total des observations positives prédites.</a:t>
            </a:r>
            <a:endParaRPr lang="en-SE" sz="1400" dirty="0">
              <a:solidFill>
                <a:schemeClr val="accent4">
                  <a:lumMod val="75000"/>
                </a:schemeClr>
              </a:solidFill>
            </a:endParaRPr>
          </a:p>
          <a:p>
            <a:pPr marL="285750" indent="-285750">
              <a:buFont typeface="Arial" panose="020B0604020202020204" pitchFamily="34" charset="0"/>
              <a:buChar char="•"/>
            </a:pPr>
            <a:r>
              <a:rPr lang="en-US" sz="1400" b="1" dirty="0">
                <a:solidFill>
                  <a:schemeClr val="accent4">
                    <a:lumMod val="75000"/>
                  </a:schemeClr>
                </a:solidFill>
              </a:rPr>
              <a:t>Recall (Sensitivity):</a:t>
            </a:r>
          </a:p>
          <a:p>
            <a:pPr marL="742950" lvl="1" indent="-285750">
              <a:buFont typeface="Arial" panose="020B0604020202020204" pitchFamily="34" charset="0"/>
              <a:buChar char="•"/>
            </a:pPr>
            <a:r>
              <a:rPr lang="fr-FR" sz="1400" dirty="0">
                <a:solidFill>
                  <a:schemeClr val="accent4">
                    <a:lumMod val="75000"/>
                  </a:schemeClr>
                </a:solidFill>
              </a:rPr>
              <a:t>Rapport entre les observations positives correctement prédites et toutes les observations de la classe réelle.</a:t>
            </a:r>
            <a:endParaRPr lang="en-SE" sz="1400" dirty="0">
              <a:solidFill>
                <a:schemeClr val="accent4">
                  <a:lumMod val="75000"/>
                </a:schemeClr>
              </a:solidFill>
            </a:endParaRPr>
          </a:p>
          <a:p>
            <a:pPr marL="285750" indent="-285750">
              <a:buFont typeface="Arial" panose="020B0604020202020204" pitchFamily="34" charset="0"/>
              <a:buChar char="•"/>
            </a:pPr>
            <a:r>
              <a:rPr lang="en-US" sz="1400" b="1" dirty="0">
                <a:solidFill>
                  <a:schemeClr val="accent4">
                    <a:lumMod val="75000"/>
                  </a:schemeClr>
                </a:solidFill>
              </a:rPr>
              <a:t>F1 Score:</a:t>
            </a:r>
          </a:p>
          <a:p>
            <a:pPr marL="742950" lvl="1" indent="-285750">
              <a:buFont typeface="Arial" panose="020B0604020202020204" pitchFamily="34" charset="0"/>
              <a:buChar char="•"/>
            </a:pPr>
            <a:r>
              <a:rPr lang="fr-FR" sz="1400" dirty="0">
                <a:solidFill>
                  <a:schemeClr val="accent4">
                    <a:lumMod val="75000"/>
                  </a:schemeClr>
                </a:solidFill>
              </a:rPr>
              <a:t>La moyenne harmonique de la précision et du </a:t>
            </a:r>
            <a:r>
              <a:rPr lang="fr-FR" sz="1400" dirty="0" err="1">
                <a:solidFill>
                  <a:schemeClr val="accent4">
                    <a:lumMod val="75000"/>
                  </a:schemeClr>
                </a:solidFill>
              </a:rPr>
              <a:t>Recall</a:t>
            </a:r>
            <a:r>
              <a:rPr lang="fr-FR" sz="1400" dirty="0">
                <a:solidFill>
                  <a:schemeClr val="accent4">
                    <a:lumMod val="75000"/>
                  </a:schemeClr>
                </a:solidFill>
              </a:rPr>
              <a:t>.</a:t>
            </a:r>
            <a:endParaRPr lang="en-US" sz="1400" dirty="0">
              <a:solidFill>
                <a:schemeClr val="accent4">
                  <a:lumMod val="75000"/>
                </a:schemeClr>
              </a:solidFill>
            </a:endParaRPr>
          </a:p>
          <a:p>
            <a:pPr marL="1657350" lvl="3" indent="-285750">
              <a:buFont typeface="Arial" panose="020B0604020202020204" pitchFamily="34" charset="0"/>
              <a:buChar char="•"/>
            </a:pPr>
            <a:endParaRPr lang="en-GB" sz="1400" dirty="0">
              <a:solidFill>
                <a:schemeClr val="accent4">
                  <a:lumMod val="75000"/>
                </a:schemeClr>
              </a:solidFill>
            </a:endParaRPr>
          </a:p>
          <a:p>
            <a:endParaRPr lang="en-GB" sz="1400" dirty="0"/>
          </a:p>
        </p:txBody>
      </p:sp>
      <p:pic>
        <p:nvPicPr>
          <p:cNvPr id="5" name="Picture 4">
            <a:extLst>
              <a:ext uri="{FF2B5EF4-FFF2-40B4-BE49-F238E27FC236}">
                <a16:creationId xmlns:a16="http://schemas.microsoft.com/office/drawing/2014/main" id="{29642667-05AF-9BEA-CAC1-3F37E3FD5CD1}"/>
              </a:ext>
            </a:extLst>
          </p:cNvPr>
          <p:cNvPicPr>
            <a:picLocks noChangeAspect="1"/>
          </p:cNvPicPr>
          <p:nvPr/>
        </p:nvPicPr>
        <p:blipFill rotWithShape="1">
          <a:blip r:embed="rId3"/>
          <a:srcRect t="51180"/>
          <a:stretch/>
        </p:blipFill>
        <p:spPr>
          <a:xfrm>
            <a:off x="6247722" y="4201439"/>
            <a:ext cx="3615388" cy="1583058"/>
          </a:xfrm>
          <a:prstGeom prst="rect">
            <a:avLst/>
          </a:prstGeom>
        </p:spPr>
      </p:pic>
      <p:pic>
        <p:nvPicPr>
          <p:cNvPr id="6" name="Picture 5">
            <a:extLst>
              <a:ext uri="{FF2B5EF4-FFF2-40B4-BE49-F238E27FC236}">
                <a16:creationId xmlns:a16="http://schemas.microsoft.com/office/drawing/2014/main" id="{4FB76CF0-E7A6-7157-F109-A1E38F2029B3}"/>
              </a:ext>
            </a:extLst>
          </p:cNvPr>
          <p:cNvPicPr>
            <a:picLocks noChangeAspect="1"/>
          </p:cNvPicPr>
          <p:nvPr/>
        </p:nvPicPr>
        <p:blipFill rotWithShape="1">
          <a:blip r:embed="rId2"/>
          <a:srcRect l="49167" t="70188"/>
          <a:stretch/>
        </p:blipFill>
        <p:spPr>
          <a:xfrm>
            <a:off x="6704855" y="5784497"/>
            <a:ext cx="4750698" cy="783388"/>
          </a:xfrm>
          <a:prstGeom prst="rect">
            <a:avLst/>
          </a:prstGeom>
        </p:spPr>
      </p:pic>
      <p:pic>
        <p:nvPicPr>
          <p:cNvPr id="8" name="Picture 7">
            <a:extLst>
              <a:ext uri="{FF2B5EF4-FFF2-40B4-BE49-F238E27FC236}">
                <a16:creationId xmlns:a16="http://schemas.microsoft.com/office/drawing/2014/main" id="{297D0C15-31A5-DC4F-2AD7-2BD3D2EA0C09}"/>
              </a:ext>
            </a:extLst>
          </p:cNvPr>
          <p:cNvPicPr>
            <a:picLocks noChangeAspect="1"/>
          </p:cNvPicPr>
          <p:nvPr/>
        </p:nvPicPr>
        <p:blipFill rotWithShape="1">
          <a:blip r:embed="rId3"/>
          <a:srcRect b="46453"/>
          <a:stretch/>
        </p:blipFill>
        <p:spPr>
          <a:xfrm>
            <a:off x="7965806" y="1551399"/>
            <a:ext cx="3965868" cy="1904664"/>
          </a:xfrm>
          <a:prstGeom prst="rect">
            <a:avLst/>
          </a:prstGeom>
        </p:spPr>
      </p:pic>
    </p:spTree>
    <p:extLst>
      <p:ext uri="{BB962C8B-B14F-4D97-AF65-F5344CB8AC3E}">
        <p14:creationId xmlns:p14="http://schemas.microsoft.com/office/powerpoint/2010/main" val="286606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C04EAB4-71FA-1F3C-0BD5-93DF21A68DA2}"/>
              </a:ext>
            </a:extLst>
          </p:cNvPr>
          <p:cNvGraphicFramePr/>
          <p:nvPr>
            <p:extLst>
              <p:ext uri="{D42A27DB-BD31-4B8C-83A1-F6EECF244321}">
                <p14:modId xmlns:p14="http://schemas.microsoft.com/office/powerpoint/2010/main" val="1346302197"/>
              </p:ext>
            </p:extLst>
          </p:nvPr>
        </p:nvGraphicFramePr>
        <p:xfrm>
          <a:off x="103516" y="719666"/>
          <a:ext cx="11990717" cy="5422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Connector 9">
            <a:extLst>
              <a:ext uri="{FF2B5EF4-FFF2-40B4-BE49-F238E27FC236}">
                <a16:creationId xmlns:a16="http://schemas.microsoft.com/office/drawing/2014/main" id="{12E9CA26-C17A-F0B7-6308-CB967ABAB72F}"/>
              </a:ext>
            </a:extLst>
          </p:cNvPr>
          <p:cNvCxnSpPr>
            <a:cxnSpLocks/>
          </p:cNvCxnSpPr>
          <p:nvPr/>
        </p:nvCxnSpPr>
        <p:spPr>
          <a:xfrm>
            <a:off x="4613802" y="5113627"/>
            <a:ext cx="0" cy="2343522"/>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956E865-0698-AC8C-82F5-30EB1334EE67}"/>
              </a:ext>
            </a:extLst>
          </p:cNvPr>
          <p:cNvCxnSpPr>
            <a:cxnSpLocks/>
          </p:cNvCxnSpPr>
          <p:nvPr/>
        </p:nvCxnSpPr>
        <p:spPr>
          <a:xfrm>
            <a:off x="7167418" y="415636"/>
            <a:ext cx="0" cy="182880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9F074A-64EA-A380-6BF8-B087F942C3D1}"/>
              </a:ext>
            </a:extLst>
          </p:cNvPr>
          <p:cNvCxnSpPr>
            <a:cxnSpLocks/>
          </p:cNvCxnSpPr>
          <p:nvPr/>
        </p:nvCxnSpPr>
        <p:spPr>
          <a:xfrm>
            <a:off x="9711181" y="5113627"/>
            <a:ext cx="0" cy="1960941"/>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8B78EEC-390E-E0A1-6C1D-EACC6F629D17}"/>
              </a:ext>
            </a:extLst>
          </p:cNvPr>
          <p:cNvSpPr/>
          <p:nvPr/>
        </p:nvSpPr>
        <p:spPr>
          <a:xfrm>
            <a:off x="0" y="11875"/>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La RAM en perspective – S’attaquer à la menace silencieuse</a:t>
            </a:r>
            <a:endParaRPr lang="en-GB" sz="2800" dirty="0">
              <a:solidFill>
                <a:schemeClr val="bg1"/>
              </a:solidFill>
            </a:endParaRPr>
          </a:p>
        </p:txBody>
      </p:sp>
    </p:spTree>
    <p:extLst>
      <p:ext uri="{BB962C8B-B14F-4D97-AF65-F5344CB8AC3E}">
        <p14:creationId xmlns:p14="http://schemas.microsoft.com/office/powerpoint/2010/main" val="1149865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Random Forest</a:t>
            </a:r>
            <a:endParaRPr lang="en-GB" dirty="0"/>
          </a:p>
          <a:p>
            <a:r>
              <a:rPr lang="en-GB" dirty="0" err="1"/>
              <a:t>Modèle</a:t>
            </a:r>
            <a:r>
              <a:rPr lang="en-GB" dirty="0"/>
              <a:t> de </a:t>
            </a:r>
            <a:r>
              <a:rPr lang="en-GB" dirty="0" err="1"/>
              <a:t>prédiction</a:t>
            </a:r>
            <a:endParaRPr lang="en-GB" dirty="0"/>
          </a:p>
        </p:txBody>
      </p:sp>
      <p:sp>
        <p:nvSpPr>
          <p:cNvPr id="3" name="Rectangle 2">
            <a:extLst>
              <a:ext uri="{FF2B5EF4-FFF2-40B4-BE49-F238E27FC236}">
                <a16:creationId xmlns:a16="http://schemas.microsoft.com/office/drawing/2014/main" id="{9050E08E-A187-E372-8CC4-A65BF6D9336E}"/>
              </a:ext>
            </a:extLst>
          </p:cNvPr>
          <p:cNvSpPr/>
          <p:nvPr/>
        </p:nvSpPr>
        <p:spPr>
          <a:xfrm>
            <a:off x="419449" y="1823572"/>
            <a:ext cx="11353101" cy="41944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GB" dirty="0"/>
              <a:t>Random Forest Classifier</a:t>
            </a:r>
          </a:p>
        </p:txBody>
      </p:sp>
      <p:sp>
        <p:nvSpPr>
          <p:cNvPr id="5" name="Rectangle 4">
            <a:extLst>
              <a:ext uri="{FF2B5EF4-FFF2-40B4-BE49-F238E27FC236}">
                <a16:creationId xmlns:a16="http://schemas.microsoft.com/office/drawing/2014/main" id="{6874BDF1-7936-D244-03E9-B0C67DAC6524}"/>
              </a:ext>
            </a:extLst>
          </p:cNvPr>
          <p:cNvSpPr/>
          <p:nvPr/>
        </p:nvSpPr>
        <p:spPr>
          <a:xfrm>
            <a:off x="419449" y="2243021"/>
            <a:ext cx="11353101" cy="94585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dirty="0" err="1">
                <a:solidFill>
                  <a:schemeClr val="tx1"/>
                </a:solidFill>
              </a:rPr>
              <a:t>Random</a:t>
            </a:r>
            <a:r>
              <a:rPr lang="fr-FR" dirty="0">
                <a:solidFill>
                  <a:schemeClr val="tx1"/>
                </a:solidFill>
              </a:rPr>
              <a:t> Forest est une méthode d’apprentissage automatique polyvalente qui fonctionne en construisant une multitude d’arbres de décision (modèles prenant des décisions basées sur une série de questions basées sur des </a:t>
            </a:r>
            <a:r>
              <a:rPr lang="fr-FR" dirty="0" err="1">
                <a:solidFill>
                  <a:schemeClr val="tx1"/>
                </a:solidFill>
              </a:rPr>
              <a:t>features</a:t>
            </a:r>
            <a:r>
              <a:rPr lang="fr-FR" dirty="0">
                <a:solidFill>
                  <a:schemeClr val="tx1"/>
                </a:solidFill>
              </a:rPr>
              <a:t>) pendant l’entraînement.</a:t>
            </a:r>
            <a:endParaRPr lang="en-GB" dirty="0">
              <a:solidFill>
                <a:schemeClr val="tx1"/>
              </a:solidFill>
            </a:endParaRPr>
          </a:p>
        </p:txBody>
      </p:sp>
      <p:sp>
        <p:nvSpPr>
          <p:cNvPr id="6" name="TextBox 5">
            <a:extLst>
              <a:ext uri="{FF2B5EF4-FFF2-40B4-BE49-F238E27FC236}">
                <a16:creationId xmlns:a16="http://schemas.microsoft.com/office/drawing/2014/main" id="{8B046825-D025-86E1-0B48-7B7C2B76C775}"/>
              </a:ext>
            </a:extLst>
          </p:cNvPr>
          <p:cNvSpPr txBox="1"/>
          <p:nvPr/>
        </p:nvSpPr>
        <p:spPr>
          <a:xfrm>
            <a:off x="343949" y="3240277"/>
            <a:ext cx="9093666" cy="3416320"/>
          </a:xfrm>
          <a:prstGeom prst="rect">
            <a:avLst/>
          </a:prstGeom>
          <a:noFill/>
        </p:spPr>
        <p:txBody>
          <a:bodyPr wrap="square" rtlCol="0">
            <a:spAutoFit/>
          </a:bodyPr>
          <a:lstStyle/>
          <a:p>
            <a:r>
              <a:rPr lang="en-US" b="1" dirty="0" err="1">
                <a:solidFill>
                  <a:schemeClr val="accent4">
                    <a:lumMod val="75000"/>
                  </a:schemeClr>
                </a:solidFill>
              </a:rPr>
              <a:t>Avantages</a:t>
            </a:r>
            <a:r>
              <a:rPr lang="en-US" b="1" dirty="0">
                <a:solidFill>
                  <a:schemeClr val="accent4">
                    <a:lumMod val="75000"/>
                  </a:schemeClr>
                </a:solidFill>
              </a:rPr>
              <a:t>:</a:t>
            </a:r>
            <a:endParaRPr lang="en-SE" b="1" dirty="0">
              <a:solidFill>
                <a:schemeClr val="accent4">
                  <a:lumMod val="75000"/>
                </a:schemeClr>
              </a:solidFill>
            </a:endParaRPr>
          </a:p>
          <a:p>
            <a:endParaRPr lang="en-US" b="1"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a:t>
            </a:r>
            <a:r>
              <a:rPr lang="en-US" b="1" dirty="0" err="1">
                <a:solidFill>
                  <a:schemeClr val="accent4">
                    <a:lumMod val="75000"/>
                  </a:schemeClr>
                </a:solidFill>
              </a:rPr>
              <a:t>Meilleure</a:t>
            </a:r>
            <a:r>
              <a:rPr lang="en-US" b="1" dirty="0">
                <a:solidFill>
                  <a:schemeClr val="accent4">
                    <a:lumMod val="75000"/>
                  </a:schemeClr>
                </a:solidFill>
              </a:rPr>
              <a:t> </a:t>
            </a:r>
            <a:r>
              <a:rPr lang="en-US" b="1" dirty="0" err="1">
                <a:solidFill>
                  <a:schemeClr val="accent4">
                    <a:lumMod val="75000"/>
                  </a:schemeClr>
                </a:solidFill>
              </a:rPr>
              <a:t>explicabilité</a:t>
            </a:r>
            <a:r>
              <a:rPr lang="en-US" dirty="0">
                <a:solidFill>
                  <a:schemeClr val="accent4">
                    <a:lumMod val="75000"/>
                  </a:schemeClr>
                </a:solidFill>
              </a:rPr>
              <a:t> </a:t>
            </a:r>
            <a:r>
              <a:rPr lang="fr-FR" dirty="0">
                <a:solidFill>
                  <a:schemeClr val="accent4">
                    <a:lumMod val="75000"/>
                  </a:schemeClr>
                </a:solidFill>
              </a:rPr>
              <a:t>que les modèles d’apprentissage </a:t>
            </a:r>
            <a:r>
              <a:rPr lang="fr-FR" dirty="0" err="1">
                <a:solidFill>
                  <a:schemeClr val="accent4">
                    <a:lumMod val="75000"/>
                  </a:schemeClr>
                </a:solidFill>
              </a:rPr>
              <a:t>deeo</a:t>
            </a:r>
            <a:r>
              <a:rPr lang="fr-FR" dirty="0">
                <a:solidFill>
                  <a:schemeClr val="accent4">
                    <a:lumMod val="75000"/>
                  </a:schemeClr>
                </a:solidFill>
              </a:rPr>
              <a:t> </a:t>
            </a:r>
            <a:r>
              <a:rPr lang="fr-FR" dirty="0" err="1">
                <a:solidFill>
                  <a:schemeClr val="accent4">
                    <a:lumMod val="75000"/>
                  </a:schemeClr>
                </a:solidFill>
              </a:rPr>
              <a:t>learning</a:t>
            </a:r>
            <a:r>
              <a:rPr lang="fr-FR" dirty="0">
                <a:solidFill>
                  <a:schemeClr val="accent4">
                    <a:lumMod val="75000"/>
                  </a:schemeClr>
                </a:solidFill>
              </a:rPr>
              <a:t> (ce qui est crucial dans le domaine médical</a:t>
            </a:r>
            <a:r>
              <a:rPr lang="en-US" dirty="0">
                <a:solidFill>
                  <a:schemeClr val="accent4">
                    <a:lumMod val="75000"/>
                  </a:schemeClr>
                </a:solidFill>
              </a:rPr>
              <a:t>)</a:t>
            </a: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a:t>
            </a:r>
            <a:r>
              <a:rPr lang="fr-FR" b="1" dirty="0">
                <a:solidFill>
                  <a:schemeClr val="accent4">
                    <a:lumMod val="75000"/>
                  </a:schemeClr>
                </a:solidFill>
              </a:rPr>
              <a:t>Traitement efficace des données manquantes</a:t>
            </a:r>
            <a:r>
              <a:rPr lang="en-SE" b="1" dirty="0">
                <a:solidFill>
                  <a:schemeClr val="accent4">
                    <a:lumMod val="75000"/>
                  </a:schemeClr>
                </a:solidFill>
              </a:rPr>
              <a:t> </a:t>
            </a:r>
            <a:r>
              <a:rPr lang="en-US" dirty="0">
                <a:solidFill>
                  <a:schemeClr val="accent4">
                    <a:lumMod val="75000"/>
                  </a:schemeClr>
                </a:solidFill>
              </a:rPr>
              <a:t>sans </a:t>
            </a:r>
            <a:r>
              <a:rPr lang="en-US" dirty="0" err="1">
                <a:solidFill>
                  <a:schemeClr val="accent4">
                    <a:lumMod val="75000"/>
                  </a:schemeClr>
                </a:solidFill>
              </a:rPr>
              <a:t>avoir</a:t>
            </a:r>
            <a:r>
              <a:rPr lang="en-US" dirty="0">
                <a:solidFill>
                  <a:schemeClr val="accent4">
                    <a:lumMod val="75000"/>
                  </a:schemeClr>
                </a:solidFill>
              </a:rPr>
              <a:t> </a:t>
            </a:r>
            <a:r>
              <a:rPr lang="en-US" dirty="0" err="1">
                <a:solidFill>
                  <a:schemeClr val="accent4">
                    <a:lumMod val="75000"/>
                  </a:schemeClr>
                </a:solidFill>
              </a:rPr>
              <a:t>besoin</a:t>
            </a:r>
            <a:r>
              <a:rPr lang="en-US" dirty="0">
                <a:solidFill>
                  <a:schemeClr val="accent4">
                    <a:lumMod val="75000"/>
                  </a:schemeClr>
                </a:solidFill>
              </a:rPr>
              <a:t> </a:t>
            </a:r>
            <a:r>
              <a:rPr lang="en-US" dirty="0" err="1">
                <a:solidFill>
                  <a:schemeClr val="accent4">
                    <a:lumMod val="75000"/>
                  </a:schemeClr>
                </a:solidFill>
              </a:rPr>
              <a:t>d’imputation</a:t>
            </a:r>
            <a:endParaRPr lang="en-SE"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a:t>
            </a:r>
            <a:r>
              <a:rPr lang="en-US" b="1" dirty="0" err="1">
                <a:solidFill>
                  <a:schemeClr val="accent4">
                    <a:lumMod val="75000"/>
                  </a:schemeClr>
                </a:solidFill>
              </a:rPr>
              <a:t>Robustesse</a:t>
            </a:r>
            <a:r>
              <a:rPr lang="en-US" b="1" dirty="0">
                <a:solidFill>
                  <a:schemeClr val="accent4">
                    <a:lumMod val="75000"/>
                  </a:schemeClr>
                </a:solidFill>
              </a:rPr>
              <a:t> a </a:t>
            </a:r>
            <a:r>
              <a:rPr lang="en-SE" b="1" dirty="0" err="1">
                <a:solidFill>
                  <a:schemeClr val="accent4">
                    <a:lumMod val="75000"/>
                  </a:schemeClr>
                </a:solidFill>
              </a:rPr>
              <a:t>l’overfitting</a:t>
            </a:r>
            <a:r>
              <a:rPr lang="en-SE" b="1" dirty="0">
                <a:solidFill>
                  <a:schemeClr val="accent4">
                    <a:lumMod val="75000"/>
                  </a:schemeClr>
                </a:solidFill>
              </a:rPr>
              <a:t> </a:t>
            </a:r>
            <a:r>
              <a:rPr lang="fr-FR" dirty="0">
                <a:solidFill>
                  <a:schemeClr val="accent4">
                    <a:lumMod val="75000"/>
                  </a:schemeClr>
                </a:solidFill>
              </a:rPr>
              <a:t>en raison de l’ensemble de plusieurs arbres</a:t>
            </a:r>
            <a:endParaRPr lang="en-SE"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a:t>
            </a:r>
            <a:r>
              <a:rPr lang="fr-FR" b="1" dirty="0">
                <a:solidFill>
                  <a:schemeClr val="accent4">
                    <a:lumMod val="75000"/>
                  </a:schemeClr>
                </a:solidFill>
              </a:rPr>
              <a:t>Capacité à gérer de grands ensembles de données</a:t>
            </a:r>
            <a:r>
              <a:rPr lang="en-SE" b="1" dirty="0">
                <a:solidFill>
                  <a:schemeClr val="accent4">
                    <a:lumMod val="75000"/>
                  </a:schemeClr>
                </a:solidFill>
              </a:rPr>
              <a:t> </a:t>
            </a:r>
            <a:r>
              <a:rPr lang="fr-FR" dirty="0">
                <a:solidFill>
                  <a:schemeClr val="accent4">
                    <a:lumMod val="75000"/>
                  </a:schemeClr>
                </a:solidFill>
              </a:rPr>
              <a:t>avec une dimensionnalité plus élevée</a:t>
            </a:r>
            <a:endParaRPr lang="en-SE"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endParaRPr lang="en-GB" dirty="0"/>
          </a:p>
        </p:txBody>
      </p:sp>
    </p:spTree>
    <p:extLst>
      <p:ext uri="{BB962C8B-B14F-4D97-AF65-F5344CB8AC3E}">
        <p14:creationId xmlns:p14="http://schemas.microsoft.com/office/powerpoint/2010/main" val="3108154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Random Forest</a:t>
            </a:r>
            <a:endParaRPr lang="en-GB" dirty="0"/>
          </a:p>
          <a:p>
            <a:r>
              <a:rPr lang="en-GB" dirty="0" err="1"/>
              <a:t>Résultats</a:t>
            </a:r>
            <a:r>
              <a:rPr lang="en-GB" dirty="0"/>
              <a:t> –  Type</a:t>
            </a:r>
            <a:r>
              <a:rPr lang="en-SE" dirty="0"/>
              <a:t> de Gram</a:t>
            </a:r>
            <a:endParaRPr lang="en-GB" dirty="0"/>
          </a:p>
        </p:txBody>
      </p:sp>
      <p:graphicFrame>
        <p:nvGraphicFramePr>
          <p:cNvPr id="2" name="Table 1">
            <a:extLst>
              <a:ext uri="{FF2B5EF4-FFF2-40B4-BE49-F238E27FC236}">
                <a16:creationId xmlns:a16="http://schemas.microsoft.com/office/drawing/2014/main" id="{0D4C075C-C204-A482-00A3-D9EDB4A24D38}"/>
              </a:ext>
            </a:extLst>
          </p:cNvPr>
          <p:cNvGraphicFramePr>
            <a:graphicFrameLocks noGrp="1"/>
          </p:cNvGraphicFramePr>
          <p:nvPr>
            <p:extLst>
              <p:ext uri="{D42A27DB-BD31-4B8C-83A1-F6EECF244321}">
                <p14:modId xmlns:p14="http://schemas.microsoft.com/office/powerpoint/2010/main" val="1894539437"/>
              </p:ext>
            </p:extLst>
          </p:nvPr>
        </p:nvGraphicFramePr>
        <p:xfrm>
          <a:off x="1828308" y="2209671"/>
          <a:ext cx="4723496" cy="2438655"/>
        </p:xfrm>
        <a:graphic>
          <a:graphicData uri="http://schemas.openxmlformats.org/drawingml/2006/table">
            <a:tbl>
              <a:tblPr firstRow="1" bandRow="1">
                <a:tableStyleId>{5C22544A-7EE6-4342-B048-85BDC9FD1C3A}</a:tableStyleId>
              </a:tblPr>
              <a:tblGrid>
                <a:gridCol w="1180874">
                  <a:extLst>
                    <a:ext uri="{9D8B030D-6E8A-4147-A177-3AD203B41FA5}">
                      <a16:colId xmlns:a16="http://schemas.microsoft.com/office/drawing/2014/main" val="1471421757"/>
                    </a:ext>
                  </a:extLst>
                </a:gridCol>
                <a:gridCol w="1180874">
                  <a:extLst>
                    <a:ext uri="{9D8B030D-6E8A-4147-A177-3AD203B41FA5}">
                      <a16:colId xmlns:a16="http://schemas.microsoft.com/office/drawing/2014/main" val="3008192632"/>
                    </a:ext>
                  </a:extLst>
                </a:gridCol>
                <a:gridCol w="1180874">
                  <a:extLst>
                    <a:ext uri="{9D8B030D-6E8A-4147-A177-3AD203B41FA5}">
                      <a16:colId xmlns:a16="http://schemas.microsoft.com/office/drawing/2014/main" val="3134726867"/>
                    </a:ext>
                  </a:extLst>
                </a:gridCol>
                <a:gridCol w="1180874">
                  <a:extLst>
                    <a:ext uri="{9D8B030D-6E8A-4147-A177-3AD203B41FA5}">
                      <a16:colId xmlns:a16="http://schemas.microsoft.com/office/drawing/2014/main" val="745857946"/>
                    </a:ext>
                  </a:extLst>
                </a:gridCol>
              </a:tblGrid>
              <a:tr h="812885">
                <a:tc>
                  <a:txBody>
                    <a:bodyPr/>
                    <a:lstStyle/>
                    <a:p>
                      <a:r>
                        <a:rPr lang="es-ES" sz="1800" baseline="0" dirty="0">
                          <a:ln>
                            <a:noFill/>
                          </a:ln>
                          <a:solidFill>
                            <a:schemeClr val="tx1"/>
                          </a:solidFill>
                        </a:rPr>
                        <a:t>GRAM</a:t>
                      </a:r>
                    </a:p>
                  </a:txBody>
                  <a:tcPr>
                    <a:solidFill>
                      <a:schemeClr val="bg1">
                        <a:lumMod val="75000"/>
                      </a:schemeClr>
                    </a:solidFill>
                  </a:tcPr>
                </a:tc>
                <a:tc>
                  <a:txBody>
                    <a:bodyPr/>
                    <a:lstStyle/>
                    <a:p>
                      <a:r>
                        <a:rPr lang="es-ES" sz="1800" baseline="0" dirty="0" err="1">
                          <a:ln>
                            <a:noFill/>
                          </a:ln>
                          <a:solidFill>
                            <a:schemeClr val="tx1"/>
                          </a:solidFill>
                        </a:rPr>
                        <a:t>Precision</a:t>
                      </a:r>
                      <a:endParaRPr lang="es-ES" sz="1800" baseline="0" dirty="0">
                        <a:ln>
                          <a:noFill/>
                        </a:ln>
                        <a:solidFill>
                          <a:schemeClr val="tx1"/>
                        </a:solidFill>
                      </a:endParaRPr>
                    </a:p>
                  </a:txBody>
                  <a:tcPr>
                    <a:solidFill>
                      <a:schemeClr val="bg1">
                        <a:lumMod val="75000"/>
                      </a:schemeClr>
                    </a:solidFill>
                  </a:tcPr>
                </a:tc>
                <a:tc>
                  <a:txBody>
                    <a:bodyPr/>
                    <a:lstStyle/>
                    <a:p>
                      <a:r>
                        <a:rPr lang="es-ES" sz="1800" baseline="0" dirty="0" err="1">
                          <a:ln>
                            <a:noFill/>
                          </a:ln>
                          <a:solidFill>
                            <a:schemeClr val="tx1"/>
                          </a:solidFill>
                        </a:rPr>
                        <a:t>Recall</a:t>
                      </a:r>
                      <a:endParaRPr lang="es-ES" sz="1800" baseline="0" dirty="0">
                        <a:ln>
                          <a:noFill/>
                        </a:ln>
                        <a:solidFill>
                          <a:schemeClr val="tx1"/>
                        </a:solidFill>
                      </a:endParaRPr>
                    </a:p>
                  </a:txBody>
                  <a:tcPr>
                    <a:solidFill>
                      <a:schemeClr val="bg1">
                        <a:lumMod val="75000"/>
                      </a:schemeClr>
                    </a:solidFill>
                  </a:tcPr>
                </a:tc>
                <a:tc>
                  <a:txBody>
                    <a:bodyPr/>
                    <a:lstStyle/>
                    <a:p>
                      <a:r>
                        <a:rPr lang="es-ES" sz="1800" baseline="0" dirty="0">
                          <a:ln>
                            <a:noFill/>
                          </a:ln>
                          <a:solidFill>
                            <a:schemeClr val="tx1"/>
                          </a:solidFill>
                        </a:rPr>
                        <a:t>F1-Score</a:t>
                      </a:r>
                    </a:p>
                  </a:txBody>
                  <a:tcPr>
                    <a:solidFill>
                      <a:schemeClr val="bg1">
                        <a:lumMod val="75000"/>
                      </a:schemeClr>
                    </a:solidFill>
                  </a:tcPr>
                </a:tc>
                <a:extLst>
                  <a:ext uri="{0D108BD9-81ED-4DB2-BD59-A6C34878D82A}">
                    <a16:rowId xmlns:a16="http://schemas.microsoft.com/office/drawing/2014/main" val="2363986034"/>
                  </a:ext>
                </a:extLst>
              </a:tr>
              <a:tr h="812885">
                <a:tc>
                  <a:txBody>
                    <a:bodyPr/>
                    <a:lstStyle/>
                    <a:p>
                      <a:r>
                        <a:rPr lang="es-ES" sz="1800" baseline="0" dirty="0">
                          <a:ln>
                            <a:noFill/>
                          </a:ln>
                          <a:solidFill>
                            <a:schemeClr val="tx1"/>
                          </a:solidFill>
                        </a:rPr>
                        <a:t>Negative</a:t>
                      </a:r>
                    </a:p>
                  </a:txBody>
                  <a:tcPr>
                    <a:solidFill>
                      <a:schemeClr val="bg1">
                        <a:lumMod val="75000"/>
                      </a:schemeClr>
                    </a:solidFill>
                  </a:tcPr>
                </a:tc>
                <a:tc>
                  <a:txBody>
                    <a:bodyPr/>
                    <a:lstStyle/>
                    <a:p>
                      <a:pPr algn="ctr"/>
                      <a:r>
                        <a:rPr lang="es-ES" sz="1800" baseline="0" dirty="0">
                          <a:ln>
                            <a:noFill/>
                          </a:ln>
                          <a:solidFill>
                            <a:schemeClr val="tx1"/>
                          </a:solidFill>
                        </a:rPr>
                        <a:t>1.00</a:t>
                      </a:r>
                    </a:p>
                  </a:txBody>
                  <a:tcPr>
                    <a:solidFill>
                      <a:schemeClr val="bg1">
                        <a:lumMod val="75000"/>
                      </a:schemeClr>
                    </a:solidFill>
                  </a:tcPr>
                </a:tc>
                <a:tc>
                  <a:txBody>
                    <a:bodyPr/>
                    <a:lstStyle/>
                    <a:p>
                      <a:pPr algn="ctr"/>
                      <a:r>
                        <a:rPr lang="es-ES" sz="1800" baseline="0" dirty="0">
                          <a:ln>
                            <a:noFill/>
                          </a:ln>
                          <a:solidFill>
                            <a:schemeClr val="tx1"/>
                          </a:solidFill>
                        </a:rPr>
                        <a:t>1.00</a:t>
                      </a:r>
                    </a:p>
                  </a:txBody>
                  <a:tcPr>
                    <a:solidFill>
                      <a:schemeClr val="bg1">
                        <a:lumMod val="75000"/>
                      </a:schemeClr>
                    </a:solidFill>
                  </a:tcPr>
                </a:tc>
                <a:tc>
                  <a:txBody>
                    <a:bodyPr/>
                    <a:lstStyle/>
                    <a:p>
                      <a:pPr algn="ctr"/>
                      <a:r>
                        <a:rPr lang="es-ES" sz="1800" baseline="0" dirty="0">
                          <a:ln>
                            <a:noFill/>
                          </a:ln>
                          <a:solidFill>
                            <a:schemeClr val="tx1"/>
                          </a:solidFill>
                        </a:rPr>
                        <a:t>1.00</a:t>
                      </a:r>
                    </a:p>
                  </a:txBody>
                  <a:tcPr>
                    <a:solidFill>
                      <a:schemeClr val="bg1">
                        <a:lumMod val="75000"/>
                      </a:schemeClr>
                    </a:solidFill>
                  </a:tcPr>
                </a:tc>
                <a:extLst>
                  <a:ext uri="{0D108BD9-81ED-4DB2-BD59-A6C34878D82A}">
                    <a16:rowId xmlns:a16="http://schemas.microsoft.com/office/drawing/2014/main" val="3532105560"/>
                  </a:ext>
                </a:extLst>
              </a:tr>
              <a:tr h="812885">
                <a:tc>
                  <a:txBody>
                    <a:bodyPr/>
                    <a:lstStyle/>
                    <a:p>
                      <a:r>
                        <a:rPr lang="es-ES" sz="1800" baseline="0" dirty="0">
                          <a:ln>
                            <a:noFill/>
                          </a:ln>
                          <a:solidFill>
                            <a:schemeClr val="tx1"/>
                          </a:solidFill>
                        </a:rPr>
                        <a:t>Positive</a:t>
                      </a:r>
                    </a:p>
                  </a:txBody>
                  <a:tcPr>
                    <a:solidFill>
                      <a:schemeClr val="bg1">
                        <a:lumMod val="75000"/>
                      </a:schemeClr>
                    </a:solidFill>
                  </a:tcPr>
                </a:tc>
                <a:tc>
                  <a:txBody>
                    <a:bodyPr/>
                    <a:lstStyle/>
                    <a:p>
                      <a:pPr algn="ctr"/>
                      <a:r>
                        <a:rPr lang="es-ES" sz="1800" baseline="0" dirty="0">
                          <a:ln>
                            <a:noFill/>
                          </a:ln>
                          <a:solidFill>
                            <a:schemeClr val="tx1"/>
                          </a:solidFill>
                        </a:rPr>
                        <a:t>1.00</a:t>
                      </a:r>
                    </a:p>
                  </a:txBody>
                  <a:tcPr>
                    <a:solidFill>
                      <a:schemeClr val="bg1">
                        <a:lumMod val="75000"/>
                      </a:schemeClr>
                    </a:solidFill>
                  </a:tcPr>
                </a:tc>
                <a:tc>
                  <a:txBody>
                    <a:bodyPr/>
                    <a:lstStyle/>
                    <a:p>
                      <a:pPr algn="ctr"/>
                      <a:r>
                        <a:rPr lang="es-ES" sz="1800" baseline="0" dirty="0">
                          <a:ln>
                            <a:noFill/>
                          </a:ln>
                          <a:solidFill>
                            <a:schemeClr val="tx1"/>
                          </a:solidFill>
                        </a:rPr>
                        <a:t>1.00</a:t>
                      </a:r>
                    </a:p>
                  </a:txBody>
                  <a:tcPr>
                    <a:solidFill>
                      <a:schemeClr val="bg1">
                        <a:lumMod val="75000"/>
                      </a:schemeClr>
                    </a:solidFill>
                  </a:tcPr>
                </a:tc>
                <a:tc>
                  <a:txBody>
                    <a:bodyPr/>
                    <a:lstStyle/>
                    <a:p>
                      <a:pPr algn="ctr"/>
                      <a:r>
                        <a:rPr lang="es-ES" sz="1800" baseline="0" dirty="0">
                          <a:ln>
                            <a:noFill/>
                          </a:ln>
                          <a:solidFill>
                            <a:schemeClr val="tx1"/>
                          </a:solidFill>
                        </a:rPr>
                        <a:t>1.00</a:t>
                      </a:r>
                    </a:p>
                  </a:txBody>
                  <a:tcPr>
                    <a:solidFill>
                      <a:schemeClr val="bg1">
                        <a:lumMod val="75000"/>
                      </a:schemeClr>
                    </a:solidFill>
                  </a:tcPr>
                </a:tc>
                <a:extLst>
                  <a:ext uri="{0D108BD9-81ED-4DB2-BD59-A6C34878D82A}">
                    <a16:rowId xmlns:a16="http://schemas.microsoft.com/office/drawing/2014/main" val="2155217972"/>
                  </a:ext>
                </a:extLst>
              </a:tr>
            </a:tbl>
          </a:graphicData>
        </a:graphic>
      </p:graphicFrame>
      <p:graphicFrame>
        <p:nvGraphicFramePr>
          <p:cNvPr id="7" name="Table 6">
            <a:extLst>
              <a:ext uri="{FF2B5EF4-FFF2-40B4-BE49-F238E27FC236}">
                <a16:creationId xmlns:a16="http://schemas.microsoft.com/office/drawing/2014/main" id="{A8A98836-09CD-F65E-B4A8-09FF34882E8A}"/>
              </a:ext>
            </a:extLst>
          </p:cNvPr>
          <p:cNvGraphicFramePr>
            <a:graphicFrameLocks noGrp="1"/>
          </p:cNvGraphicFramePr>
          <p:nvPr>
            <p:extLst>
              <p:ext uri="{D42A27DB-BD31-4B8C-83A1-F6EECF244321}">
                <p14:modId xmlns:p14="http://schemas.microsoft.com/office/powerpoint/2010/main" val="3412970792"/>
              </p:ext>
            </p:extLst>
          </p:nvPr>
        </p:nvGraphicFramePr>
        <p:xfrm>
          <a:off x="6551804" y="2209673"/>
          <a:ext cx="3216252" cy="2438653"/>
        </p:xfrm>
        <a:graphic>
          <a:graphicData uri="http://schemas.openxmlformats.org/drawingml/2006/table">
            <a:tbl>
              <a:tblPr firstRow="1" bandRow="1">
                <a:tableStyleId>{5C22544A-7EE6-4342-B048-85BDC9FD1C3A}</a:tableStyleId>
              </a:tblPr>
              <a:tblGrid>
                <a:gridCol w="1608126">
                  <a:extLst>
                    <a:ext uri="{9D8B030D-6E8A-4147-A177-3AD203B41FA5}">
                      <a16:colId xmlns:a16="http://schemas.microsoft.com/office/drawing/2014/main" val="89729854"/>
                    </a:ext>
                  </a:extLst>
                </a:gridCol>
                <a:gridCol w="1608126">
                  <a:extLst>
                    <a:ext uri="{9D8B030D-6E8A-4147-A177-3AD203B41FA5}">
                      <a16:colId xmlns:a16="http://schemas.microsoft.com/office/drawing/2014/main" val="2275111277"/>
                    </a:ext>
                  </a:extLst>
                </a:gridCol>
              </a:tblGrid>
              <a:tr h="740872">
                <a:tc>
                  <a:txBody>
                    <a:bodyPr/>
                    <a:lstStyle/>
                    <a:p>
                      <a:r>
                        <a:rPr lang="en-GB" sz="1800" baseline="0" dirty="0">
                          <a:solidFill>
                            <a:schemeClr val="tx1"/>
                          </a:solidFill>
                        </a:rPr>
                        <a:t>SET</a:t>
                      </a:r>
                    </a:p>
                  </a:txBody>
                  <a:tcPr>
                    <a:solidFill>
                      <a:schemeClr val="bg1">
                        <a:lumMod val="75000"/>
                      </a:schemeClr>
                    </a:solidFill>
                  </a:tcPr>
                </a:tc>
                <a:tc>
                  <a:txBody>
                    <a:bodyPr/>
                    <a:lstStyle/>
                    <a:p>
                      <a:r>
                        <a:rPr lang="en-GB" sz="1800" baseline="0" dirty="0">
                          <a:solidFill>
                            <a:schemeClr val="tx1"/>
                          </a:solidFill>
                        </a:rPr>
                        <a:t>Avg. Accuracy</a:t>
                      </a:r>
                    </a:p>
                  </a:txBody>
                  <a:tcPr>
                    <a:solidFill>
                      <a:schemeClr val="bg1">
                        <a:lumMod val="75000"/>
                      </a:schemeClr>
                    </a:solidFill>
                  </a:tcPr>
                </a:tc>
                <a:extLst>
                  <a:ext uri="{0D108BD9-81ED-4DB2-BD59-A6C34878D82A}">
                    <a16:rowId xmlns:a16="http://schemas.microsoft.com/office/drawing/2014/main" val="493694964"/>
                  </a:ext>
                </a:extLst>
              </a:tr>
              <a:tr h="565927">
                <a:tc>
                  <a:txBody>
                    <a:bodyPr/>
                    <a:lstStyle/>
                    <a:p>
                      <a:r>
                        <a:rPr lang="en-GB" sz="1800" baseline="0" dirty="0">
                          <a:solidFill>
                            <a:schemeClr val="tx1"/>
                          </a:solidFill>
                        </a:rPr>
                        <a:t>Training </a:t>
                      </a:r>
                    </a:p>
                  </a:txBody>
                  <a:tcPr>
                    <a:solidFill>
                      <a:schemeClr val="bg1">
                        <a:lumMod val="75000"/>
                      </a:schemeClr>
                    </a:solidFill>
                  </a:tcPr>
                </a:tc>
                <a:tc>
                  <a:txBody>
                    <a:bodyPr/>
                    <a:lstStyle/>
                    <a:p>
                      <a:pPr algn="ctr"/>
                      <a:r>
                        <a:rPr lang="en-GB" sz="1800" baseline="0" dirty="0">
                          <a:solidFill>
                            <a:schemeClr val="tx1"/>
                          </a:solidFill>
                        </a:rPr>
                        <a:t>1.00</a:t>
                      </a:r>
                    </a:p>
                  </a:txBody>
                  <a:tcPr>
                    <a:solidFill>
                      <a:schemeClr val="bg1">
                        <a:lumMod val="75000"/>
                      </a:schemeClr>
                    </a:solidFill>
                  </a:tcPr>
                </a:tc>
                <a:extLst>
                  <a:ext uri="{0D108BD9-81ED-4DB2-BD59-A6C34878D82A}">
                    <a16:rowId xmlns:a16="http://schemas.microsoft.com/office/drawing/2014/main" val="2877269521"/>
                  </a:ext>
                </a:extLst>
              </a:tr>
              <a:tr h="565927">
                <a:tc>
                  <a:txBody>
                    <a:bodyPr/>
                    <a:lstStyle/>
                    <a:p>
                      <a:r>
                        <a:rPr lang="en-GB" sz="1800" baseline="0" dirty="0">
                          <a:solidFill>
                            <a:schemeClr val="tx1"/>
                          </a:solidFill>
                        </a:rPr>
                        <a:t>Validation </a:t>
                      </a:r>
                    </a:p>
                  </a:txBody>
                  <a:tcPr>
                    <a:solidFill>
                      <a:schemeClr val="bg1">
                        <a:lumMod val="75000"/>
                      </a:schemeClr>
                    </a:solidFill>
                  </a:tcPr>
                </a:tc>
                <a:tc>
                  <a:txBody>
                    <a:bodyPr/>
                    <a:lstStyle/>
                    <a:p>
                      <a:pPr algn="ctr"/>
                      <a:r>
                        <a:rPr lang="en-GB" sz="1800" baseline="0" dirty="0">
                          <a:solidFill>
                            <a:schemeClr val="tx1"/>
                          </a:solidFill>
                        </a:rPr>
                        <a:t>1.00</a:t>
                      </a:r>
                    </a:p>
                  </a:txBody>
                  <a:tcPr>
                    <a:solidFill>
                      <a:schemeClr val="bg1">
                        <a:lumMod val="75000"/>
                      </a:schemeClr>
                    </a:solidFill>
                  </a:tcPr>
                </a:tc>
                <a:extLst>
                  <a:ext uri="{0D108BD9-81ED-4DB2-BD59-A6C34878D82A}">
                    <a16:rowId xmlns:a16="http://schemas.microsoft.com/office/drawing/2014/main" val="1191660597"/>
                  </a:ext>
                </a:extLst>
              </a:tr>
              <a:tr h="565927">
                <a:tc>
                  <a:txBody>
                    <a:bodyPr/>
                    <a:lstStyle/>
                    <a:p>
                      <a:r>
                        <a:rPr lang="en-GB" sz="1800" baseline="0" dirty="0">
                          <a:solidFill>
                            <a:schemeClr val="tx1"/>
                          </a:solidFill>
                        </a:rPr>
                        <a:t>Testing</a:t>
                      </a:r>
                    </a:p>
                  </a:txBody>
                  <a:tcPr>
                    <a:solidFill>
                      <a:schemeClr val="bg1">
                        <a:lumMod val="75000"/>
                      </a:schemeClr>
                    </a:solidFill>
                  </a:tcPr>
                </a:tc>
                <a:tc>
                  <a:txBody>
                    <a:bodyPr/>
                    <a:lstStyle/>
                    <a:p>
                      <a:pPr algn="ctr"/>
                      <a:r>
                        <a:rPr lang="en-GB" sz="1800" baseline="0" dirty="0">
                          <a:solidFill>
                            <a:schemeClr val="tx1"/>
                          </a:solidFill>
                        </a:rPr>
                        <a:t>1.00</a:t>
                      </a:r>
                    </a:p>
                  </a:txBody>
                  <a:tcPr>
                    <a:solidFill>
                      <a:schemeClr val="bg1">
                        <a:lumMod val="75000"/>
                      </a:schemeClr>
                    </a:solidFill>
                  </a:tcPr>
                </a:tc>
                <a:extLst>
                  <a:ext uri="{0D108BD9-81ED-4DB2-BD59-A6C34878D82A}">
                    <a16:rowId xmlns:a16="http://schemas.microsoft.com/office/drawing/2014/main" val="3717052676"/>
                  </a:ext>
                </a:extLst>
              </a:tr>
            </a:tbl>
          </a:graphicData>
        </a:graphic>
      </p:graphicFrame>
    </p:spTree>
    <p:extLst>
      <p:ext uri="{BB962C8B-B14F-4D97-AF65-F5344CB8AC3E}">
        <p14:creationId xmlns:p14="http://schemas.microsoft.com/office/powerpoint/2010/main" val="1013894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Random Forest</a:t>
            </a:r>
            <a:endParaRPr lang="en-GB" dirty="0"/>
          </a:p>
          <a:p>
            <a:r>
              <a:rPr lang="en-GB" dirty="0" err="1"/>
              <a:t>Résultats</a:t>
            </a:r>
            <a:r>
              <a:rPr lang="en-GB" dirty="0"/>
              <a:t> – </a:t>
            </a:r>
            <a:r>
              <a:rPr lang="en-GB" dirty="0" err="1"/>
              <a:t>Forme</a:t>
            </a:r>
            <a:endParaRPr lang="en-GB" dirty="0"/>
          </a:p>
        </p:txBody>
      </p:sp>
      <p:graphicFrame>
        <p:nvGraphicFramePr>
          <p:cNvPr id="3" name="Table 2">
            <a:extLst>
              <a:ext uri="{FF2B5EF4-FFF2-40B4-BE49-F238E27FC236}">
                <a16:creationId xmlns:a16="http://schemas.microsoft.com/office/drawing/2014/main" id="{AEDADA75-5697-B538-7AED-1BC0C6D0A0BB}"/>
              </a:ext>
            </a:extLst>
          </p:cNvPr>
          <p:cNvGraphicFramePr>
            <a:graphicFrameLocks noGrp="1"/>
          </p:cNvGraphicFramePr>
          <p:nvPr>
            <p:extLst>
              <p:ext uri="{D42A27DB-BD31-4B8C-83A1-F6EECF244321}">
                <p14:modId xmlns:p14="http://schemas.microsoft.com/office/powerpoint/2010/main" val="423302731"/>
              </p:ext>
            </p:extLst>
          </p:nvPr>
        </p:nvGraphicFramePr>
        <p:xfrm>
          <a:off x="1526796" y="2209673"/>
          <a:ext cx="5025008" cy="2438652"/>
        </p:xfrm>
        <a:graphic>
          <a:graphicData uri="http://schemas.openxmlformats.org/drawingml/2006/table">
            <a:tbl>
              <a:tblPr firstRow="1" bandRow="1">
                <a:tableStyleId>{5C22544A-7EE6-4342-B048-85BDC9FD1C3A}</a:tableStyleId>
              </a:tblPr>
              <a:tblGrid>
                <a:gridCol w="1256252">
                  <a:extLst>
                    <a:ext uri="{9D8B030D-6E8A-4147-A177-3AD203B41FA5}">
                      <a16:colId xmlns:a16="http://schemas.microsoft.com/office/drawing/2014/main" val="1471421757"/>
                    </a:ext>
                  </a:extLst>
                </a:gridCol>
                <a:gridCol w="1256252">
                  <a:extLst>
                    <a:ext uri="{9D8B030D-6E8A-4147-A177-3AD203B41FA5}">
                      <a16:colId xmlns:a16="http://schemas.microsoft.com/office/drawing/2014/main" val="3008192632"/>
                    </a:ext>
                  </a:extLst>
                </a:gridCol>
                <a:gridCol w="1256252">
                  <a:extLst>
                    <a:ext uri="{9D8B030D-6E8A-4147-A177-3AD203B41FA5}">
                      <a16:colId xmlns:a16="http://schemas.microsoft.com/office/drawing/2014/main" val="3134726867"/>
                    </a:ext>
                  </a:extLst>
                </a:gridCol>
                <a:gridCol w="1256252">
                  <a:extLst>
                    <a:ext uri="{9D8B030D-6E8A-4147-A177-3AD203B41FA5}">
                      <a16:colId xmlns:a16="http://schemas.microsoft.com/office/drawing/2014/main" val="745857946"/>
                    </a:ext>
                  </a:extLst>
                </a:gridCol>
              </a:tblGrid>
              <a:tr h="812884">
                <a:tc>
                  <a:txBody>
                    <a:bodyPr/>
                    <a:lstStyle/>
                    <a:p>
                      <a:r>
                        <a:rPr lang="es-ES" sz="1800" baseline="0" dirty="0">
                          <a:solidFill>
                            <a:schemeClr val="tx1"/>
                          </a:solidFill>
                        </a:rPr>
                        <a:t>SHAPE</a:t>
                      </a:r>
                    </a:p>
                  </a:txBody>
                  <a:tcPr>
                    <a:solidFill>
                      <a:schemeClr val="bg1">
                        <a:lumMod val="75000"/>
                      </a:schemeClr>
                    </a:solidFill>
                  </a:tcPr>
                </a:tc>
                <a:tc>
                  <a:txBody>
                    <a:bodyPr/>
                    <a:lstStyle/>
                    <a:p>
                      <a:r>
                        <a:rPr lang="es-ES" sz="1800" baseline="0" dirty="0" err="1">
                          <a:solidFill>
                            <a:schemeClr val="tx1"/>
                          </a:solidFill>
                        </a:rPr>
                        <a:t>Precision</a:t>
                      </a:r>
                      <a:endParaRPr lang="es-ES" sz="1800" baseline="0" dirty="0">
                        <a:solidFill>
                          <a:schemeClr val="tx1"/>
                        </a:solidFill>
                      </a:endParaRPr>
                    </a:p>
                  </a:txBody>
                  <a:tcPr>
                    <a:solidFill>
                      <a:schemeClr val="bg1">
                        <a:lumMod val="75000"/>
                      </a:schemeClr>
                    </a:solidFill>
                  </a:tcPr>
                </a:tc>
                <a:tc>
                  <a:txBody>
                    <a:bodyPr/>
                    <a:lstStyle/>
                    <a:p>
                      <a:r>
                        <a:rPr lang="es-ES" sz="1800" baseline="0" dirty="0" err="1">
                          <a:solidFill>
                            <a:schemeClr val="tx1"/>
                          </a:solidFill>
                        </a:rPr>
                        <a:t>Recall</a:t>
                      </a:r>
                      <a:endParaRPr lang="es-ES" sz="1800" baseline="0" dirty="0">
                        <a:solidFill>
                          <a:schemeClr val="tx1"/>
                        </a:solidFill>
                      </a:endParaRPr>
                    </a:p>
                  </a:txBody>
                  <a:tcPr>
                    <a:solidFill>
                      <a:schemeClr val="bg1">
                        <a:lumMod val="75000"/>
                      </a:schemeClr>
                    </a:solidFill>
                  </a:tcPr>
                </a:tc>
                <a:tc>
                  <a:txBody>
                    <a:bodyPr/>
                    <a:lstStyle/>
                    <a:p>
                      <a:r>
                        <a:rPr lang="es-ES" sz="1800" baseline="0" dirty="0">
                          <a:solidFill>
                            <a:schemeClr val="tx1"/>
                          </a:solidFill>
                        </a:rPr>
                        <a:t>F1-Score</a:t>
                      </a:r>
                    </a:p>
                  </a:txBody>
                  <a:tcPr>
                    <a:solidFill>
                      <a:schemeClr val="bg1">
                        <a:lumMod val="75000"/>
                      </a:schemeClr>
                    </a:solidFill>
                  </a:tcPr>
                </a:tc>
                <a:extLst>
                  <a:ext uri="{0D108BD9-81ED-4DB2-BD59-A6C34878D82A}">
                    <a16:rowId xmlns:a16="http://schemas.microsoft.com/office/drawing/2014/main" val="2363986034"/>
                  </a:ext>
                </a:extLst>
              </a:tr>
              <a:tr h="812884">
                <a:tc>
                  <a:txBody>
                    <a:bodyPr/>
                    <a:lstStyle/>
                    <a:p>
                      <a:r>
                        <a:rPr lang="es-ES" sz="1800" baseline="0" dirty="0" err="1">
                          <a:solidFill>
                            <a:schemeClr val="tx1"/>
                          </a:solidFill>
                        </a:rPr>
                        <a:t>Baccilus</a:t>
                      </a:r>
                      <a:endParaRPr lang="es-ES" sz="1800" baseline="0" dirty="0">
                        <a:solidFill>
                          <a:schemeClr val="tx1"/>
                        </a:solidFill>
                      </a:endParaRPr>
                    </a:p>
                  </a:txBody>
                  <a:tcPr>
                    <a:solidFill>
                      <a:schemeClr val="bg1">
                        <a:lumMod val="75000"/>
                      </a:schemeClr>
                    </a:solidFill>
                  </a:tcPr>
                </a:tc>
                <a:tc>
                  <a:txBody>
                    <a:bodyPr/>
                    <a:lstStyle/>
                    <a:p>
                      <a:pPr algn="ctr"/>
                      <a:r>
                        <a:rPr lang="es-ES" sz="1800" baseline="0" dirty="0">
                          <a:solidFill>
                            <a:schemeClr val="tx1"/>
                          </a:solidFill>
                        </a:rPr>
                        <a:t>0.93</a:t>
                      </a:r>
                    </a:p>
                  </a:txBody>
                  <a:tcPr>
                    <a:solidFill>
                      <a:schemeClr val="bg1">
                        <a:lumMod val="75000"/>
                      </a:schemeClr>
                    </a:solidFill>
                  </a:tcPr>
                </a:tc>
                <a:tc>
                  <a:txBody>
                    <a:bodyPr/>
                    <a:lstStyle/>
                    <a:p>
                      <a:pPr algn="ctr"/>
                      <a:r>
                        <a:rPr lang="es-ES" sz="1800" baseline="0" dirty="0">
                          <a:solidFill>
                            <a:schemeClr val="tx1"/>
                          </a:solidFill>
                        </a:rPr>
                        <a:t>0.97</a:t>
                      </a:r>
                    </a:p>
                  </a:txBody>
                  <a:tcPr>
                    <a:solidFill>
                      <a:schemeClr val="bg1">
                        <a:lumMod val="75000"/>
                      </a:schemeClr>
                    </a:solidFill>
                  </a:tcPr>
                </a:tc>
                <a:tc>
                  <a:txBody>
                    <a:bodyPr/>
                    <a:lstStyle/>
                    <a:p>
                      <a:pPr algn="ctr"/>
                      <a:r>
                        <a:rPr lang="es-ES" sz="1800" baseline="0" dirty="0">
                          <a:solidFill>
                            <a:schemeClr val="tx1"/>
                          </a:solidFill>
                        </a:rPr>
                        <a:t>0.95</a:t>
                      </a:r>
                    </a:p>
                  </a:txBody>
                  <a:tcPr>
                    <a:solidFill>
                      <a:schemeClr val="bg1">
                        <a:lumMod val="75000"/>
                      </a:schemeClr>
                    </a:solidFill>
                  </a:tcPr>
                </a:tc>
                <a:extLst>
                  <a:ext uri="{0D108BD9-81ED-4DB2-BD59-A6C34878D82A}">
                    <a16:rowId xmlns:a16="http://schemas.microsoft.com/office/drawing/2014/main" val="3532105560"/>
                  </a:ext>
                </a:extLst>
              </a:tr>
              <a:tr h="812884">
                <a:tc>
                  <a:txBody>
                    <a:bodyPr/>
                    <a:lstStyle/>
                    <a:p>
                      <a:r>
                        <a:rPr lang="es-ES" sz="1800" baseline="0" dirty="0" err="1">
                          <a:solidFill>
                            <a:schemeClr val="tx1"/>
                          </a:solidFill>
                        </a:rPr>
                        <a:t>Coccus</a:t>
                      </a:r>
                      <a:endParaRPr lang="es-ES" sz="1800" baseline="0" dirty="0">
                        <a:solidFill>
                          <a:schemeClr val="tx1"/>
                        </a:solidFill>
                      </a:endParaRPr>
                    </a:p>
                  </a:txBody>
                  <a:tcPr>
                    <a:solidFill>
                      <a:schemeClr val="bg1">
                        <a:lumMod val="75000"/>
                      </a:schemeClr>
                    </a:solidFill>
                  </a:tcPr>
                </a:tc>
                <a:tc>
                  <a:txBody>
                    <a:bodyPr/>
                    <a:lstStyle/>
                    <a:p>
                      <a:pPr algn="ctr"/>
                      <a:r>
                        <a:rPr lang="es-ES" sz="1800" baseline="0" dirty="0">
                          <a:solidFill>
                            <a:schemeClr val="tx1"/>
                          </a:solidFill>
                        </a:rPr>
                        <a:t>0.96</a:t>
                      </a:r>
                    </a:p>
                  </a:txBody>
                  <a:tcPr>
                    <a:solidFill>
                      <a:schemeClr val="bg1">
                        <a:lumMod val="75000"/>
                      </a:schemeClr>
                    </a:solidFill>
                  </a:tcPr>
                </a:tc>
                <a:tc>
                  <a:txBody>
                    <a:bodyPr/>
                    <a:lstStyle/>
                    <a:p>
                      <a:pPr algn="ctr"/>
                      <a:r>
                        <a:rPr lang="es-ES" sz="1800" baseline="0" dirty="0">
                          <a:solidFill>
                            <a:schemeClr val="tx1"/>
                          </a:solidFill>
                        </a:rPr>
                        <a:t>0.89</a:t>
                      </a:r>
                    </a:p>
                  </a:txBody>
                  <a:tcPr>
                    <a:solidFill>
                      <a:schemeClr val="bg1">
                        <a:lumMod val="75000"/>
                      </a:schemeClr>
                    </a:solidFill>
                  </a:tcPr>
                </a:tc>
                <a:tc>
                  <a:txBody>
                    <a:bodyPr/>
                    <a:lstStyle/>
                    <a:p>
                      <a:pPr algn="ctr"/>
                      <a:r>
                        <a:rPr lang="es-ES" sz="1800" baseline="0" dirty="0">
                          <a:solidFill>
                            <a:schemeClr val="tx1"/>
                          </a:solidFill>
                        </a:rPr>
                        <a:t>0.92</a:t>
                      </a:r>
                    </a:p>
                  </a:txBody>
                  <a:tcPr>
                    <a:solidFill>
                      <a:schemeClr val="bg1">
                        <a:lumMod val="75000"/>
                      </a:schemeClr>
                    </a:solidFill>
                  </a:tcPr>
                </a:tc>
                <a:extLst>
                  <a:ext uri="{0D108BD9-81ED-4DB2-BD59-A6C34878D82A}">
                    <a16:rowId xmlns:a16="http://schemas.microsoft.com/office/drawing/2014/main" val="2155217972"/>
                  </a:ext>
                </a:extLst>
              </a:tr>
            </a:tbl>
          </a:graphicData>
        </a:graphic>
      </p:graphicFrame>
      <p:graphicFrame>
        <p:nvGraphicFramePr>
          <p:cNvPr id="5" name="Table 4">
            <a:extLst>
              <a:ext uri="{FF2B5EF4-FFF2-40B4-BE49-F238E27FC236}">
                <a16:creationId xmlns:a16="http://schemas.microsoft.com/office/drawing/2014/main" id="{F536E2E6-1DD0-17D9-BA05-049D917A8097}"/>
              </a:ext>
            </a:extLst>
          </p:cNvPr>
          <p:cNvGraphicFramePr>
            <a:graphicFrameLocks noGrp="1"/>
          </p:cNvGraphicFramePr>
          <p:nvPr>
            <p:extLst>
              <p:ext uri="{D42A27DB-BD31-4B8C-83A1-F6EECF244321}">
                <p14:modId xmlns:p14="http://schemas.microsoft.com/office/powerpoint/2010/main" val="3624438677"/>
              </p:ext>
            </p:extLst>
          </p:nvPr>
        </p:nvGraphicFramePr>
        <p:xfrm>
          <a:off x="6551803" y="2209672"/>
          <a:ext cx="3682766" cy="2438651"/>
        </p:xfrm>
        <a:graphic>
          <a:graphicData uri="http://schemas.openxmlformats.org/drawingml/2006/table">
            <a:tbl>
              <a:tblPr firstRow="1" bandRow="1">
                <a:tableStyleId>{5C22544A-7EE6-4342-B048-85BDC9FD1C3A}</a:tableStyleId>
              </a:tblPr>
              <a:tblGrid>
                <a:gridCol w="1841383">
                  <a:extLst>
                    <a:ext uri="{9D8B030D-6E8A-4147-A177-3AD203B41FA5}">
                      <a16:colId xmlns:a16="http://schemas.microsoft.com/office/drawing/2014/main" val="89729854"/>
                    </a:ext>
                  </a:extLst>
                </a:gridCol>
                <a:gridCol w="1841383">
                  <a:extLst>
                    <a:ext uri="{9D8B030D-6E8A-4147-A177-3AD203B41FA5}">
                      <a16:colId xmlns:a16="http://schemas.microsoft.com/office/drawing/2014/main" val="2275111277"/>
                    </a:ext>
                  </a:extLst>
                </a:gridCol>
              </a:tblGrid>
              <a:tr h="856823">
                <a:tc>
                  <a:txBody>
                    <a:bodyPr/>
                    <a:lstStyle/>
                    <a:p>
                      <a:r>
                        <a:rPr lang="en-GB" sz="1800" baseline="0" dirty="0">
                          <a:solidFill>
                            <a:schemeClr val="tx1"/>
                          </a:solidFill>
                        </a:rPr>
                        <a:t>SET</a:t>
                      </a:r>
                    </a:p>
                  </a:txBody>
                  <a:tcPr>
                    <a:solidFill>
                      <a:schemeClr val="bg1">
                        <a:lumMod val="75000"/>
                      </a:schemeClr>
                    </a:solidFill>
                  </a:tcPr>
                </a:tc>
                <a:tc>
                  <a:txBody>
                    <a:bodyPr/>
                    <a:lstStyle/>
                    <a:p>
                      <a:r>
                        <a:rPr lang="en-GB" sz="1800" baseline="0" dirty="0">
                          <a:solidFill>
                            <a:schemeClr val="tx1"/>
                          </a:solidFill>
                        </a:rPr>
                        <a:t>Avg. Accuracy</a:t>
                      </a:r>
                    </a:p>
                  </a:txBody>
                  <a:tcPr>
                    <a:solidFill>
                      <a:schemeClr val="bg1">
                        <a:lumMod val="75000"/>
                      </a:schemeClr>
                    </a:solidFill>
                  </a:tcPr>
                </a:tc>
                <a:extLst>
                  <a:ext uri="{0D108BD9-81ED-4DB2-BD59-A6C34878D82A}">
                    <a16:rowId xmlns:a16="http://schemas.microsoft.com/office/drawing/2014/main" val="493694964"/>
                  </a:ext>
                </a:extLst>
              </a:tr>
              <a:tr h="527276">
                <a:tc>
                  <a:txBody>
                    <a:bodyPr/>
                    <a:lstStyle/>
                    <a:p>
                      <a:r>
                        <a:rPr lang="en-GB" sz="1800" baseline="0" dirty="0">
                          <a:solidFill>
                            <a:schemeClr val="tx1"/>
                          </a:solidFill>
                        </a:rPr>
                        <a:t>Training </a:t>
                      </a:r>
                    </a:p>
                  </a:txBody>
                  <a:tcPr>
                    <a:solidFill>
                      <a:schemeClr val="bg1">
                        <a:lumMod val="75000"/>
                      </a:schemeClr>
                    </a:solidFill>
                  </a:tcPr>
                </a:tc>
                <a:tc>
                  <a:txBody>
                    <a:bodyPr/>
                    <a:lstStyle/>
                    <a:p>
                      <a:pPr algn="ctr"/>
                      <a:r>
                        <a:rPr lang="en-GB" sz="1800" baseline="0" dirty="0">
                          <a:solidFill>
                            <a:schemeClr val="tx1"/>
                          </a:solidFill>
                        </a:rPr>
                        <a:t>0.97</a:t>
                      </a:r>
                    </a:p>
                  </a:txBody>
                  <a:tcPr>
                    <a:solidFill>
                      <a:schemeClr val="bg1">
                        <a:lumMod val="75000"/>
                      </a:schemeClr>
                    </a:solidFill>
                  </a:tcPr>
                </a:tc>
                <a:extLst>
                  <a:ext uri="{0D108BD9-81ED-4DB2-BD59-A6C34878D82A}">
                    <a16:rowId xmlns:a16="http://schemas.microsoft.com/office/drawing/2014/main" val="2877269521"/>
                  </a:ext>
                </a:extLst>
              </a:tr>
              <a:tr h="527276">
                <a:tc>
                  <a:txBody>
                    <a:bodyPr/>
                    <a:lstStyle/>
                    <a:p>
                      <a:r>
                        <a:rPr lang="en-GB" sz="1800" baseline="0" dirty="0">
                          <a:solidFill>
                            <a:schemeClr val="tx1"/>
                          </a:solidFill>
                        </a:rPr>
                        <a:t>Validation </a:t>
                      </a:r>
                    </a:p>
                  </a:txBody>
                  <a:tcPr>
                    <a:solidFill>
                      <a:schemeClr val="bg1">
                        <a:lumMod val="75000"/>
                      </a:schemeClr>
                    </a:solidFill>
                  </a:tcPr>
                </a:tc>
                <a:tc>
                  <a:txBody>
                    <a:bodyPr/>
                    <a:lstStyle/>
                    <a:p>
                      <a:pPr algn="ctr"/>
                      <a:r>
                        <a:rPr lang="en-GB" sz="1800" baseline="0" dirty="0">
                          <a:solidFill>
                            <a:schemeClr val="tx1"/>
                          </a:solidFill>
                        </a:rPr>
                        <a:t>0.95</a:t>
                      </a:r>
                    </a:p>
                  </a:txBody>
                  <a:tcPr>
                    <a:solidFill>
                      <a:schemeClr val="bg1">
                        <a:lumMod val="75000"/>
                      </a:schemeClr>
                    </a:solidFill>
                  </a:tcPr>
                </a:tc>
                <a:extLst>
                  <a:ext uri="{0D108BD9-81ED-4DB2-BD59-A6C34878D82A}">
                    <a16:rowId xmlns:a16="http://schemas.microsoft.com/office/drawing/2014/main" val="1191660597"/>
                  </a:ext>
                </a:extLst>
              </a:tr>
              <a:tr h="527276">
                <a:tc>
                  <a:txBody>
                    <a:bodyPr/>
                    <a:lstStyle/>
                    <a:p>
                      <a:r>
                        <a:rPr lang="en-GB" sz="1800" baseline="0" dirty="0">
                          <a:solidFill>
                            <a:schemeClr val="tx1"/>
                          </a:solidFill>
                        </a:rPr>
                        <a:t>Testing</a:t>
                      </a:r>
                    </a:p>
                  </a:txBody>
                  <a:tcPr>
                    <a:solidFill>
                      <a:schemeClr val="bg1">
                        <a:lumMod val="75000"/>
                      </a:schemeClr>
                    </a:solidFill>
                  </a:tcPr>
                </a:tc>
                <a:tc>
                  <a:txBody>
                    <a:bodyPr/>
                    <a:lstStyle/>
                    <a:p>
                      <a:pPr algn="ctr"/>
                      <a:r>
                        <a:rPr lang="en-GB" sz="1800" baseline="0" dirty="0">
                          <a:solidFill>
                            <a:schemeClr val="tx1"/>
                          </a:solidFill>
                        </a:rPr>
                        <a:t>0.94</a:t>
                      </a:r>
                    </a:p>
                  </a:txBody>
                  <a:tcPr>
                    <a:solidFill>
                      <a:schemeClr val="bg1">
                        <a:lumMod val="75000"/>
                      </a:schemeClr>
                    </a:solidFill>
                  </a:tcPr>
                </a:tc>
                <a:extLst>
                  <a:ext uri="{0D108BD9-81ED-4DB2-BD59-A6C34878D82A}">
                    <a16:rowId xmlns:a16="http://schemas.microsoft.com/office/drawing/2014/main" val="3717052676"/>
                  </a:ext>
                </a:extLst>
              </a:tr>
            </a:tbl>
          </a:graphicData>
        </a:graphic>
      </p:graphicFrame>
    </p:spTree>
    <p:extLst>
      <p:ext uri="{BB962C8B-B14F-4D97-AF65-F5344CB8AC3E}">
        <p14:creationId xmlns:p14="http://schemas.microsoft.com/office/powerpoint/2010/main" val="256400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Random Forest</a:t>
            </a:r>
            <a:endParaRPr lang="en-GB" dirty="0"/>
          </a:p>
          <a:p>
            <a:r>
              <a:rPr lang="en-GB" dirty="0" err="1"/>
              <a:t>Résultats</a:t>
            </a:r>
            <a:r>
              <a:rPr lang="en-GB" dirty="0"/>
              <a:t> – </a:t>
            </a:r>
            <a:r>
              <a:rPr lang="en-GB" dirty="0" err="1"/>
              <a:t>Souche</a:t>
            </a:r>
            <a:r>
              <a:rPr lang="en-GB" dirty="0"/>
              <a:t> </a:t>
            </a:r>
            <a:r>
              <a:rPr lang="en-GB" dirty="0" err="1"/>
              <a:t>bactérienne</a:t>
            </a:r>
            <a:endParaRPr lang="en-GB" dirty="0"/>
          </a:p>
        </p:txBody>
      </p:sp>
      <p:graphicFrame>
        <p:nvGraphicFramePr>
          <p:cNvPr id="3" name="Table 2">
            <a:extLst>
              <a:ext uri="{FF2B5EF4-FFF2-40B4-BE49-F238E27FC236}">
                <a16:creationId xmlns:a16="http://schemas.microsoft.com/office/drawing/2014/main" id="{68719D1E-3694-1342-18CD-7D80920DE7D7}"/>
              </a:ext>
            </a:extLst>
          </p:cNvPr>
          <p:cNvGraphicFramePr>
            <a:graphicFrameLocks noGrp="1"/>
          </p:cNvGraphicFramePr>
          <p:nvPr>
            <p:extLst>
              <p:ext uri="{D42A27DB-BD31-4B8C-83A1-F6EECF244321}">
                <p14:modId xmlns:p14="http://schemas.microsoft.com/office/powerpoint/2010/main" val="280729522"/>
              </p:ext>
            </p:extLst>
          </p:nvPr>
        </p:nvGraphicFramePr>
        <p:xfrm>
          <a:off x="989225" y="2393008"/>
          <a:ext cx="7131316" cy="3291840"/>
        </p:xfrm>
        <a:graphic>
          <a:graphicData uri="http://schemas.openxmlformats.org/drawingml/2006/table">
            <a:tbl>
              <a:tblPr firstRow="1" bandRow="1">
                <a:tableStyleId>{5C22544A-7EE6-4342-B048-85BDC9FD1C3A}</a:tableStyleId>
              </a:tblPr>
              <a:tblGrid>
                <a:gridCol w="1782829">
                  <a:extLst>
                    <a:ext uri="{9D8B030D-6E8A-4147-A177-3AD203B41FA5}">
                      <a16:colId xmlns:a16="http://schemas.microsoft.com/office/drawing/2014/main" val="1499705374"/>
                    </a:ext>
                  </a:extLst>
                </a:gridCol>
                <a:gridCol w="1782829">
                  <a:extLst>
                    <a:ext uri="{9D8B030D-6E8A-4147-A177-3AD203B41FA5}">
                      <a16:colId xmlns:a16="http://schemas.microsoft.com/office/drawing/2014/main" val="1207931820"/>
                    </a:ext>
                  </a:extLst>
                </a:gridCol>
                <a:gridCol w="1782829">
                  <a:extLst>
                    <a:ext uri="{9D8B030D-6E8A-4147-A177-3AD203B41FA5}">
                      <a16:colId xmlns:a16="http://schemas.microsoft.com/office/drawing/2014/main" val="3356656238"/>
                    </a:ext>
                  </a:extLst>
                </a:gridCol>
                <a:gridCol w="1782829">
                  <a:extLst>
                    <a:ext uri="{9D8B030D-6E8A-4147-A177-3AD203B41FA5}">
                      <a16:colId xmlns:a16="http://schemas.microsoft.com/office/drawing/2014/main" val="4017275672"/>
                    </a:ext>
                  </a:extLst>
                </a:gridCol>
              </a:tblGrid>
              <a:tr h="351167">
                <a:tc>
                  <a:txBody>
                    <a:bodyPr/>
                    <a:lstStyle/>
                    <a:p>
                      <a:pPr algn="ctr"/>
                      <a:r>
                        <a:rPr lang="en-GB" sz="1800" baseline="0" dirty="0">
                          <a:solidFill>
                            <a:schemeClr val="tx1"/>
                          </a:solidFill>
                        </a:rPr>
                        <a:t>Strain</a:t>
                      </a:r>
                    </a:p>
                  </a:txBody>
                  <a:tcPr>
                    <a:solidFill>
                      <a:schemeClr val="bg1">
                        <a:lumMod val="75000"/>
                      </a:schemeClr>
                    </a:solidFill>
                  </a:tcPr>
                </a:tc>
                <a:tc>
                  <a:txBody>
                    <a:bodyPr/>
                    <a:lstStyle/>
                    <a:p>
                      <a:pPr algn="ctr"/>
                      <a:r>
                        <a:rPr lang="en-GB" sz="1800" baseline="0" dirty="0">
                          <a:solidFill>
                            <a:schemeClr val="tx1"/>
                          </a:solidFill>
                        </a:rPr>
                        <a:t>Precision</a:t>
                      </a:r>
                    </a:p>
                  </a:txBody>
                  <a:tcPr>
                    <a:solidFill>
                      <a:schemeClr val="bg1">
                        <a:lumMod val="75000"/>
                      </a:schemeClr>
                    </a:solidFill>
                  </a:tcPr>
                </a:tc>
                <a:tc>
                  <a:txBody>
                    <a:bodyPr/>
                    <a:lstStyle/>
                    <a:p>
                      <a:pPr algn="ctr"/>
                      <a:r>
                        <a:rPr lang="en-GB" sz="1800" baseline="0" dirty="0">
                          <a:solidFill>
                            <a:schemeClr val="tx1"/>
                          </a:solidFill>
                        </a:rPr>
                        <a:t>Recall</a:t>
                      </a:r>
                    </a:p>
                  </a:txBody>
                  <a:tcPr>
                    <a:solidFill>
                      <a:schemeClr val="bg1">
                        <a:lumMod val="75000"/>
                      </a:schemeClr>
                    </a:solidFill>
                  </a:tcPr>
                </a:tc>
                <a:tc>
                  <a:txBody>
                    <a:bodyPr/>
                    <a:lstStyle/>
                    <a:p>
                      <a:pPr algn="ctr"/>
                      <a:r>
                        <a:rPr lang="en-GB" sz="1800" baseline="0" dirty="0">
                          <a:solidFill>
                            <a:schemeClr val="tx1"/>
                          </a:solidFill>
                        </a:rPr>
                        <a:t>F1-Score</a:t>
                      </a:r>
                    </a:p>
                  </a:txBody>
                  <a:tcPr>
                    <a:solidFill>
                      <a:schemeClr val="bg1">
                        <a:lumMod val="75000"/>
                      </a:schemeClr>
                    </a:solidFill>
                  </a:tcPr>
                </a:tc>
                <a:extLst>
                  <a:ext uri="{0D108BD9-81ED-4DB2-BD59-A6C34878D82A}">
                    <a16:rowId xmlns:a16="http://schemas.microsoft.com/office/drawing/2014/main" val="2866290540"/>
                  </a:ext>
                </a:extLst>
              </a:tr>
              <a:tr h="351167">
                <a:tc>
                  <a:txBody>
                    <a:bodyPr/>
                    <a:lstStyle/>
                    <a:p>
                      <a:pPr algn="ctr"/>
                      <a:r>
                        <a:rPr lang="en-GB" sz="1800" baseline="0" dirty="0">
                          <a:solidFill>
                            <a:schemeClr val="tx1"/>
                          </a:solidFill>
                        </a:rPr>
                        <a:t>bs134</a:t>
                      </a:r>
                    </a:p>
                  </a:txBody>
                  <a:tcPr>
                    <a:solidFill>
                      <a:schemeClr val="bg1">
                        <a:lumMod val="75000"/>
                      </a:schemeClr>
                    </a:solidFill>
                  </a:tcPr>
                </a:tc>
                <a:tc>
                  <a:txBody>
                    <a:bodyPr/>
                    <a:lstStyle/>
                    <a:p>
                      <a:pPr algn="ctr"/>
                      <a:r>
                        <a:rPr lang="en-GB" sz="1800" baseline="0" dirty="0">
                          <a:solidFill>
                            <a:schemeClr val="tx1"/>
                          </a:solidFill>
                        </a:rPr>
                        <a:t>0.91</a:t>
                      </a:r>
                    </a:p>
                  </a:txBody>
                  <a:tcPr>
                    <a:solidFill>
                      <a:schemeClr val="bg1">
                        <a:lumMod val="75000"/>
                      </a:schemeClr>
                    </a:solidFill>
                  </a:tcPr>
                </a:tc>
                <a:tc>
                  <a:txBody>
                    <a:bodyPr/>
                    <a:lstStyle/>
                    <a:p>
                      <a:pPr algn="ctr"/>
                      <a:r>
                        <a:rPr lang="en-GB" sz="1800" baseline="0" dirty="0">
                          <a:solidFill>
                            <a:schemeClr val="tx1"/>
                          </a:solidFill>
                        </a:rPr>
                        <a:t>0.99</a:t>
                      </a:r>
                    </a:p>
                  </a:txBody>
                  <a:tcPr>
                    <a:solidFill>
                      <a:schemeClr val="bg1">
                        <a:lumMod val="75000"/>
                      </a:schemeClr>
                    </a:solidFill>
                  </a:tcPr>
                </a:tc>
                <a:tc>
                  <a:txBody>
                    <a:bodyPr/>
                    <a:lstStyle/>
                    <a:p>
                      <a:pPr algn="ctr"/>
                      <a:r>
                        <a:rPr lang="en-GB" sz="1800" baseline="0" dirty="0">
                          <a:solidFill>
                            <a:schemeClr val="tx1"/>
                          </a:solidFill>
                        </a:rPr>
                        <a:t>0.95</a:t>
                      </a:r>
                    </a:p>
                  </a:txBody>
                  <a:tcPr>
                    <a:solidFill>
                      <a:schemeClr val="bg1">
                        <a:lumMod val="75000"/>
                      </a:schemeClr>
                    </a:solidFill>
                  </a:tcPr>
                </a:tc>
                <a:extLst>
                  <a:ext uri="{0D108BD9-81ED-4DB2-BD59-A6C34878D82A}">
                    <a16:rowId xmlns:a16="http://schemas.microsoft.com/office/drawing/2014/main" val="205650579"/>
                  </a:ext>
                </a:extLst>
              </a:tr>
              <a:tr h="351167">
                <a:tc>
                  <a:txBody>
                    <a:bodyPr/>
                    <a:lstStyle/>
                    <a:p>
                      <a:pPr algn="ctr"/>
                      <a:r>
                        <a:rPr lang="en-GB" sz="1800" baseline="0" dirty="0">
                          <a:solidFill>
                            <a:schemeClr val="tx1"/>
                          </a:solidFill>
                        </a:rPr>
                        <a:t>Coli</a:t>
                      </a:r>
                    </a:p>
                  </a:txBody>
                  <a:tcPr>
                    <a:solidFill>
                      <a:schemeClr val="bg1">
                        <a:lumMod val="75000"/>
                      </a:schemeClr>
                    </a:solidFill>
                  </a:tcPr>
                </a:tc>
                <a:tc>
                  <a:txBody>
                    <a:bodyPr/>
                    <a:lstStyle/>
                    <a:p>
                      <a:pPr algn="ctr"/>
                      <a:r>
                        <a:rPr lang="en-GB" sz="1800" baseline="0" dirty="0">
                          <a:solidFill>
                            <a:schemeClr val="tx1"/>
                          </a:solidFill>
                        </a:rPr>
                        <a:t>0.97</a:t>
                      </a:r>
                    </a:p>
                  </a:txBody>
                  <a:tcPr>
                    <a:solidFill>
                      <a:schemeClr val="bg1">
                        <a:lumMod val="75000"/>
                      </a:schemeClr>
                    </a:solidFill>
                  </a:tcPr>
                </a:tc>
                <a:tc>
                  <a:txBody>
                    <a:bodyPr/>
                    <a:lstStyle/>
                    <a:p>
                      <a:pPr algn="ctr"/>
                      <a:r>
                        <a:rPr lang="en-GB" sz="1800" baseline="0" dirty="0">
                          <a:solidFill>
                            <a:schemeClr val="tx1"/>
                          </a:solidFill>
                        </a:rPr>
                        <a:t>0.96</a:t>
                      </a:r>
                    </a:p>
                  </a:txBody>
                  <a:tcPr>
                    <a:solidFill>
                      <a:schemeClr val="bg1">
                        <a:lumMod val="75000"/>
                      </a:schemeClr>
                    </a:solidFill>
                  </a:tcPr>
                </a:tc>
                <a:tc>
                  <a:txBody>
                    <a:bodyPr/>
                    <a:lstStyle/>
                    <a:p>
                      <a:pPr algn="ctr"/>
                      <a:r>
                        <a:rPr lang="en-GB" sz="1800" baseline="0" dirty="0">
                          <a:solidFill>
                            <a:schemeClr val="tx1"/>
                          </a:solidFill>
                        </a:rPr>
                        <a:t>0.96</a:t>
                      </a:r>
                    </a:p>
                  </a:txBody>
                  <a:tcPr>
                    <a:solidFill>
                      <a:schemeClr val="bg1">
                        <a:lumMod val="75000"/>
                      </a:schemeClr>
                    </a:solidFill>
                  </a:tcPr>
                </a:tc>
                <a:extLst>
                  <a:ext uri="{0D108BD9-81ED-4DB2-BD59-A6C34878D82A}">
                    <a16:rowId xmlns:a16="http://schemas.microsoft.com/office/drawing/2014/main" val="1247744647"/>
                  </a:ext>
                </a:extLst>
              </a:tr>
              <a:tr h="351167">
                <a:tc>
                  <a:txBody>
                    <a:bodyPr/>
                    <a:lstStyle/>
                    <a:p>
                      <a:pPr algn="ctr"/>
                      <a:r>
                        <a:rPr lang="en-GB" sz="1800" baseline="0" dirty="0">
                          <a:solidFill>
                            <a:schemeClr val="tx1"/>
                          </a:solidFill>
                        </a:rPr>
                        <a:t>Li142</a:t>
                      </a:r>
                    </a:p>
                  </a:txBody>
                  <a:tcPr>
                    <a:solidFill>
                      <a:schemeClr val="bg1">
                        <a:lumMod val="75000"/>
                      </a:schemeClr>
                    </a:solidFill>
                  </a:tcPr>
                </a:tc>
                <a:tc>
                  <a:txBody>
                    <a:bodyPr/>
                    <a:lstStyle/>
                    <a:p>
                      <a:pPr algn="ctr"/>
                      <a:r>
                        <a:rPr lang="en-GB" sz="1800" baseline="0" dirty="0">
                          <a:solidFill>
                            <a:schemeClr val="tx1"/>
                          </a:solidFill>
                        </a:rPr>
                        <a:t>0.89</a:t>
                      </a:r>
                    </a:p>
                  </a:txBody>
                  <a:tcPr>
                    <a:solidFill>
                      <a:schemeClr val="bg1">
                        <a:lumMod val="75000"/>
                      </a:schemeClr>
                    </a:solidFill>
                  </a:tcPr>
                </a:tc>
                <a:tc>
                  <a:txBody>
                    <a:bodyPr/>
                    <a:lstStyle/>
                    <a:p>
                      <a:pPr algn="ctr"/>
                      <a:r>
                        <a:rPr lang="en-GB" sz="1800" baseline="0" dirty="0">
                          <a:solidFill>
                            <a:schemeClr val="tx1"/>
                          </a:solidFill>
                        </a:rPr>
                        <a:t>0.96</a:t>
                      </a:r>
                    </a:p>
                  </a:txBody>
                  <a:tcPr>
                    <a:solidFill>
                      <a:schemeClr val="bg1">
                        <a:lumMod val="75000"/>
                      </a:schemeClr>
                    </a:solidFill>
                  </a:tcPr>
                </a:tc>
                <a:tc>
                  <a:txBody>
                    <a:bodyPr/>
                    <a:lstStyle/>
                    <a:p>
                      <a:pPr algn="ctr"/>
                      <a:r>
                        <a:rPr lang="en-GB" sz="1800" baseline="0" dirty="0">
                          <a:solidFill>
                            <a:schemeClr val="tx1"/>
                          </a:solidFill>
                        </a:rPr>
                        <a:t>0.92</a:t>
                      </a:r>
                    </a:p>
                  </a:txBody>
                  <a:tcPr>
                    <a:solidFill>
                      <a:schemeClr val="bg1">
                        <a:lumMod val="75000"/>
                      </a:schemeClr>
                    </a:solidFill>
                  </a:tcPr>
                </a:tc>
                <a:extLst>
                  <a:ext uri="{0D108BD9-81ED-4DB2-BD59-A6C34878D82A}">
                    <a16:rowId xmlns:a16="http://schemas.microsoft.com/office/drawing/2014/main" val="26848180"/>
                  </a:ext>
                </a:extLst>
              </a:tr>
              <a:tr h="351167">
                <a:tc>
                  <a:txBody>
                    <a:bodyPr/>
                    <a:lstStyle/>
                    <a:p>
                      <a:pPr algn="ctr"/>
                      <a:r>
                        <a:rPr lang="en-GB" sz="1800" baseline="0" dirty="0">
                          <a:solidFill>
                            <a:schemeClr val="tx1"/>
                          </a:solidFill>
                        </a:rPr>
                        <a:t>Ns139</a:t>
                      </a:r>
                    </a:p>
                  </a:txBody>
                  <a:tcPr>
                    <a:solidFill>
                      <a:schemeClr val="bg1">
                        <a:lumMod val="75000"/>
                      </a:schemeClr>
                    </a:solidFill>
                  </a:tcPr>
                </a:tc>
                <a:tc>
                  <a:txBody>
                    <a:bodyPr/>
                    <a:lstStyle/>
                    <a:p>
                      <a:pPr algn="ctr"/>
                      <a:r>
                        <a:rPr lang="en-GB" sz="1800" baseline="0" dirty="0">
                          <a:solidFill>
                            <a:schemeClr val="tx1"/>
                          </a:solidFill>
                        </a:rPr>
                        <a:t>0.85</a:t>
                      </a:r>
                    </a:p>
                  </a:txBody>
                  <a:tcPr>
                    <a:solidFill>
                      <a:schemeClr val="bg1">
                        <a:lumMod val="75000"/>
                      </a:schemeClr>
                    </a:solidFill>
                  </a:tcPr>
                </a:tc>
                <a:tc>
                  <a:txBody>
                    <a:bodyPr/>
                    <a:lstStyle/>
                    <a:p>
                      <a:pPr algn="ctr"/>
                      <a:r>
                        <a:rPr lang="en-GB" sz="1800" baseline="0" dirty="0">
                          <a:solidFill>
                            <a:schemeClr val="tx1"/>
                          </a:solidFill>
                        </a:rPr>
                        <a:t>0.92</a:t>
                      </a:r>
                    </a:p>
                  </a:txBody>
                  <a:tcPr>
                    <a:solidFill>
                      <a:schemeClr val="bg1">
                        <a:lumMod val="75000"/>
                      </a:schemeClr>
                    </a:solidFill>
                  </a:tcPr>
                </a:tc>
                <a:tc>
                  <a:txBody>
                    <a:bodyPr/>
                    <a:lstStyle/>
                    <a:p>
                      <a:pPr algn="ctr"/>
                      <a:r>
                        <a:rPr lang="en-GB" sz="1800" baseline="0" dirty="0">
                          <a:solidFill>
                            <a:schemeClr val="tx1"/>
                          </a:solidFill>
                        </a:rPr>
                        <a:t>0.88</a:t>
                      </a:r>
                    </a:p>
                  </a:txBody>
                  <a:tcPr>
                    <a:solidFill>
                      <a:schemeClr val="bg1">
                        <a:lumMod val="75000"/>
                      </a:schemeClr>
                    </a:solidFill>
                  </a:tcPr>
                </a:tc>
                <a:extLst>
                  <a:ext uri="{0D108BD9-81ED-4DB2-BD59-A6C34878D82A}">
                    <a16:rowId xmlns:a16="http://schemas.microsoft.com/office/drawing/2014/main" val="3303329488"/>
                  </a:ext>
                </a:extLst>
              </a:tr>
              <a:tr h="351167">
                <a:tc>
                  <a:txBody>
                    <a:bodyPr/>
                    <a:lstStyle/>
                    <a:p>
                      <a:pPr algn="ctr"/>
                      <a:r>
                        <a:rPr lang="en-GB" sz="1800" baseline="0" dirty="0">
                          <a:solidFill>
                            <a:schemeClr val="tx1"/>
                          </a:solidFill>
                        </a:rPr>
                        <a:t>Pp46</a:t>
                      </a:r>
                    </a:p>
                  </a:txBody>
                  <a:tcPr>
                    <a:solidFill>
                      <a:schemeClr val="bg1">
                        <a:lumMod val="75000"/>
                      </a:schemeClr>
                    </a:solidFill>
                  </a:tcPr>
                </a:tc>
                <a:tc>
                  <a:txBody>
                    <a:bodyPr/>
                    <a:lstStyle/>
                    <a:p>
                      <a:pPr algn="ctr"/>
                      <a:r>
                        <a:rPr lang="en-GB" sz="1800" baseline="0" dirty="0">
                          <a:solidFill>
                            <a:schemeClr val="tx1"/>
                          </a:solidFill>
                        </a:rPr>
                        <a:t>1.00</a:t>
                      </a:r>
                    </a:p>
                  </a:txBody>
                  <a:tcPr>
                    <a:solidFill>
                      <a:schemeClr val="bg1">
                        <a:lumMod val="75000"/>
                      </a:schemeClr>
                    </a:solidFill>
                  </a:tcPr>
                </a:tc>
                <a:tc>
                  <a:txBody>
                    <a:bodyPr/>
                    <a:lstStyle/>
                    <a:p>
                      <a:pPr algn="ctr"/>
                      <a:r>
                        <a:rPr lang="en-GB" sz="1800" baseline="0" dirty="0">
                          <a:solidFill>
                            <a:schemeClr val="tx1"/>
                          </a:solidFill>
                        </a:rPr>
                        <a:t>0.73</a:t>
                      </a:r>
                    </a:p>
                  </a:txBody>
                  <a:tcPr>
                    <a:solidFill>
                      <a:schemeClr val="bg1">
                        <a:lumMod val="75000"/>
                      </a:schemeClr>
                    </a:solidFill>
                  </a:tcPr>
                </a:tc>
                <a:tc>
                  <a:txBody>
                    <a:bodyPr/>
                    <a:lstStyle/>
                    <a:p>
                      <a:pPr algn="ctr"/>
                      <a:r>
                        <a:rPr lang="en-GB" sz="1800" baseline="0" dirty="0">
                          <a:solidFill>
                            <a:schemeClr val="tx1"/>
                          </a:solidFill>
                        </a:rPr>
                        <a:t>0.84</a:t>
                      </a:r>
                    </a:p>
                  </a:txBody>
                  <a:tcPr>
                    <a:solidFill>
                      <a:schemeClr val="bg1">
                        <a:lumMod val="75000"/>
                      </a:schemeClr>
                    </a:solidFill>
                  </a:tcPr>
                </a:tc>
                <a:extLst>
                  <a:ext uri="{0D108BD9-81ED-4DB2-BD59-A6C34878D82A}">
                    <a16:rowId xmlns:a16="http://schemas.microsoft.com/office/drawing/2014/main" val="64872660"/>
                  </a:ext>
                </a:extLst>
              </a:tr>
              <a:tr h="351167">
                <a:tc>
                  <a:txBody>
                    <a:bodyPr/>
                    <a:lstStyle/>
                    <a:p>
                      <a:pPr algn="ctr"/>
                      <a:r>
                        <a:rPr lang="en-GB" sz="1800" baseline="0" dirty="0">
                          <a:solidFill>
                            <a:schemeClr val="tx1"/>
                          </a:solidFill>
                        </a:rPr>
                        <a:t>Se26</a:t>
                      </a:r>
                    </a:p>
                  </a:txBody>
                  <a:tcPr>
                    <a:solidFill>
                      <a:schemeClr val="bg1">
                        <a:lumMod val="75000"/>
                      </a:schemeClr>
                    </a:solidFill>
                  </a:tcPr>
                </a:tc>
                <a:tc>
                  <a:txBody>
                    <a:bodyPr/>
                    <a:lstStyle/>
                    <a:p>
                      <a:pPr algn="ctr"/>
                      <a:r>
                        <a:rPr lang="en-GB" sz="1800" baseline="0" dirty="0">
                          <a:solidFill>
                            <a:schemeClr val="tx1"/>
                          </a:solidFill>
                        </a:rPr>
                        <a:t>0.92</a:t>
                      </a:r>
                    </a:p>
                  </a:txBody>
                  <a:tcPr>
                    <a:solidFill>
                      <a:schemeClr val="bg1">
                        <a:lumMod val="75000"/>
                      </a:schemeClr>
                    </a:solidFill>
                  </a:tcPr>
                </a:tc>
                <a:tc>
                  <a:txBody>
                    <a:bodyPr/>
                    <a:lstStyle/>
                    <a:p>
                      <a:pPr algn="ctr"/>
                      <a:r>
                        <a:rPr lang="en-GB" sz="1800" baseline="0" dirty="0">
                          <a:solidFill>
                            <a:schemeClr val="tx1"/>
                          </a:solidFill>
                        </a:rPr>
                        <a:t>0.81</a:t>
                      </a:r>
                    </a:p>
                  </a:txBody>
                  <a:tcPr>
                    <a:solidFill>
                      <a:schemeClr val="bg1">
                        <a:lumMod val="75000"/>
                      </a:schemeClr>
                    </a:solidFill>
                  </a:tcPr>
                </a:tc>
                <a:tc>
                  <a:txBody>
                    <a:bodyPr/>
                    <a:lstStyle/>
                    <a:p>
                      <a:pPr algn="ctr"/>
                      <a:r>
                        <a:rPr lang="en-GB" sz="1800" baseline="0" dirty="0">
                          <a:solidFill>
                            <a:schemeClr val="tx1"/>
                          </a:solidFill>
                        </a:rPr>
                        <a:t>0.86</a:t>
                      </a:r>
                    </a:p>
                  </a:txBody>
                  <a:tcPr>
                    <a:solidFill>
                      <a:schemeClr val="bg1">
                        <a:lumMod val="75000"/>
                      </a:schemeClr>
                    </a:solidFill>
                  </a:tcPr>
                </a:tc>
                <a:extLst>
                  <a:ext uri="{0D108BD9-81ED-4DB2-BD59-A6C34878D82A}">
                    <a16:rowId xmlns:a16="http://schemas.microsoft.com/office/drawing/2014/main" val="4100867966"/>
                  </a:ext>
                </a:extLst>
              </a:tr>
              <a:tr h="351167">
                <a:tc>
                  <a:txBody>
                    <a:bodyPr/>
                    <a:lstStyle/>
                    <a:p>
                      <a:pPr algn="ctr"/>
                      <a:r>
                        <a:rPr lang="en-GB" sz="1800" baseline="0" dirty="0">
                          <a:solidFill>
                            <a:schemeClr val="tx1"/>
                          </a:solidFill>
                        </a:rPr>
                        <a:t>Se9</a:t>
                      </a:r>
                    </a:p>
                  </a:txBody>
                  <a:tcPr>
                    <a:solidFill>
                      <a:schemeClr val="bg1">
                        <a:lumMod val="75000"/>
                      </a:schemeClr>
                    </a:solidFill>
                  </a:tcPr>
                </a:tc>
                <a:tc>
                  <a:txBody>
                    <a:bodyPr/>
                    <a:lstStyle/>
                    <a:p>
                      <a:pPr algn="ctr"/>
                      <a:r>
                        <a:rPr lang="en-GB" sz="1800" baseline="0" dirty="0">
                          <a:solidFill>
                            <a:schemeClr val="tx1"/>
                          </a:solidFill>
                        </a:rPr>
                        <a:t>0.96</a:t>
                      </a:r>
                    </a:p>
                  </a:txBody>
                  <a:tcPr>
                    <a:solidFill>
                      <a:schemeClr val="bg1">
                        <a:lumMod val="75000"/>
                      </a:schemeClr>
                    </a:solidFill>
                  </a:tcPr>
                </a:tc>
                <a:tc>
                  <a:txBody>
                    <a:bodyPr/>
                    <a:lstStyle/>
                    <a:p>
                      <a:pPr algn="ctr"/>
                      <a:r>
                        <a:rPr lang="en-GB" sz="1800" baseline="0" dirty="0">
                          <a:solidFill>
                            <a:schemeClr val="tx1"/>
                          </a:solidFill>
                        </a:rPr>
                        <a:t>0.89</a:t>
                      </a:r>
                    </a:p>
                  </a:txBody>
                  <a:tcPr>
                    <a:solidFill>
                      <a:schemeClr val="bg1">
                        <a:lumMod val="75000"/>
                      </a:schemeClr>
                    </a:solidFill>
                  </a:tcPr>
                </a:tc>
                <a:tc>
                  <a:txBody>
                    <a:bodyPr/>
                    <a:lstStyle/>
                    <a:p>
                      <a:pPr algn="ctr"/>
                      <a:r>
                        <a:rPr lang="en-GB" sz="1800" baseline="0" dirty="0">
                          <a:solidFill>
                            <a:schemeClr val="tx1"/>
                          </a:solidFill>
                        </a:rPr>
                        <a:t>0.92</a:t>
                      </a:r>
                    </a:p>
                  </a:txBody>
                  <a:tcPr>
                    <a:solidFill>
                      <a:schemeClr val="bg1">
                        <a:lumMod val="75000"/>
                      </a:schemeClr>
                    </a:solidFill>
                  </a:tcPr>
                </a:tc>
                <a:extLst>
                  <a:ext uri="{0D108BD9-81ED-4DB2-BD59-A6C34878D82A}">
                    <a16:rowId xmlns:a16="http://schemas.microsoft.com/office/drawing/2014/main" val="3165612369"/>
                  </a:ext>
                </a:extLst>
              </a:tr>
              <a:tr h="351167">
                <a:tc>
                  <a:txBody>
                    <a:bodyPr/>
                    <a:lstStyle/>
                    <a:p>
                      <a:pPr algn="ctr"/>
                      <a:r>
                        <a:rPr lang="en-GB" sz="1800" baseline="0" dirty="0">
                          <a:solidFill>
                            <a:schemeClr val="tx1"/>
                          </a:solidFill>
                        </a:rPr>
                        <a:t>ys134</a:t>
                      </a:r>
                    </a:p>
                  </a:txBody>
                  <a:tcPr>
                    <a:solidFill>
                      <a:schemeClr val="bg1">
                        <a:lumMod val="75000"/>
                      </a:schemeClr>
                    </a:solidFill>
                  </a:tcPr>
                </a:tc>
                <a:tc>
                  <a:txBody>
                    <a:bodyPr/>
                    <a:lstStyle/>
                    <a:p>
                      <a:pPr algn="ctr"/>
                      <a:r>
                        <a:rPr lang="en-GB" sz="1800" baseline="0" dirty="0">
                          <a:solidFill>
                            <a:schemeClr val="tx1"/>
                          </a:solidFill>
                        </a:rPr>
                        <a:t>0.87</a:t>
                      </a:r>
                    </a:p>
                  </a:txBody>
                  <a:tcPr>
                    <a:solidFill>
                      <a:schemeClr val="bg1">
                        <a:lumMod val="75000"/>
                      </a:schemeClr>
                    </a:solidFill>
                  </a:tcPr>
                </a:tc>
                <a:tc>
                  <a:txBody>
                    <a:bodyPr/>
                    <a:lstStyle/>
                    <a:p>
                      <a:pPr algn="ctr"/>
                      <a:r>
                        <a:rPr lang="en-GB" sz="1800" baseline="0" dirty="0">
                          <a:solidFill>
                            <a:schemeClr val="tx1"/>
                          </a:solidFill>
                        </a:rPr>
                        <a:t>0.94</a:t>
                      </a:r>
                    </a:p>
                  </a:txBody>
                  <a:tcPr>
                    <a:solidFill>
                      <a:schemeClr val="bg1">
                        <a:lumMod val="75000"/>
                      </a:schemeClr>
                    </a:solidFill>
                  </a:tcPr>
                </a:tc>
                <a:tc>
                  <a:txBody>
                    <a:bodyPr/>
                    <a:lstStyle/>
                    <a:p>
                      <a:pPr algn="ctr"/>
                      <a:r>
                        <a:rPr lang="en-GB" sz="1800" baseline="0" dirty="0">
                          <a:solidFill>
                            <a:schemeClr val="tx1"/>
                          </a:solidFill>
                        </a:rPr>
                        <a:t>0.91</a:t>
                      </a:r>
                    </a:p>
                  </a:txBody>
                  <a:tcPr>
                    <a:solidFill>
                      <a:schemeClr val="bg1">
                        <a:lumMod val="75000"/>
                      </a:schemeClr>
                    </a:solidFill>
                  </a:tcPr>
                </a:tc>
                <a:extLst>
                  <a:ext uri="{0D108BD9-81ED-4DB2-BD59-A6C34878D82A}">
                    <a16:rowId xmlns:a16="http://schemas.microsoft.com/office/drawing/2014/main" val="3487753630"/>
                  </a:ext>
                </a:extLst>
              </a:tr>
            </a:tbl>
          </a:graphicData>
        </a:graphic>
      </p:graphicFrame>
      <p:graphicFrame>
        <p:nvGraphicFramePr>
          <p:cNvPr id="5" name="Table 4">
            <a:extLst>
              <a:ext uri="{FF2B5EF4-FFF2-40B4-BE49-F238E27FC236}">
                <a16:creationId xmlns:a16="http://schemas.microsoft.com/office/drawing/2014/main" id="{BDC10EF9-C144-633A-ACE7-2E5822A54451}"/>
              </a:ext>
            </a:extLst>
          </p:cNvPr>
          <p:cNvGraphicFramePr>
            <a:graphicFrameLocks noGrp="1"/>
          </p:cNvGraphicFramePr>
          <p:nvPr>
            <p:extLst>
              <p:ext uri="{D42A27DB-BD31-4B8C-83A1-F6EECF244321}">
                <p14:modId xmlns:p14="http://schemas.microsoft.com/office/powerpoint/2010/main" val="791635895"/>
              </p:ext>
            </p:extLst>
          </p:nvPr>
        </p:nvGraphicFramePr>
        <p:xfrm>
          <a:off x="8120541" y="2386765"/>
          <a:ext cx="3082234" cy="3291840"/>
        </p:xfrm>
        <a:graphic>
          <a:graphicData uri="http://schemas.openxmlformats.org/drawingml/2006/table">
            <a:tbl>
              <a:tblPr firstRow="1" bandRow="1">
                <a:tableStyleId>{5C22544A-7EE6-4342-B048-85BDC9FD1C3A}</a:tableStyleId>
              </a:tblPr>
              <a:tblGrid>
                <a:gridCol w="1541117">
                  <a:extLst>
                    <a:ext uri="{9D8B030D-6E8A-4147-A177-3AD203B41FA5}">
                      <a16:colId xmlns:a16="http://schemas.microsoft.com/office/drawing/2014/main" val="89729854"/>
                    </a:ext>
                  </a:extLst>
                </a:gridCol>
                <a:gridCol w="1541117">
                  <a:extLst>
                    <a:ext uri="{9D8B030D-6E8A-4147-A177-3AD203B41FA5}">
                      <a16:colId xmlns:a16="http://schemas.microsoft.com/office/drawing/2014/main" val="2275111277"/>
                    </a:ext>
                  </a:extLst>
                </a:gridCol>
              </a:tblGrid>
              <a:tr h="822960">
                <a:tc>
                  <a:txBody>
                    <a:bodyPr/>
                    <a:lstStyle/>
                    <a:p>
                      <a:r>
                        <a:rPr lang="en-GB" sz="1800" baseline="0" dirty="0">
                          <a:solidFill>
                            <a:schemeClr val="tx1"/>
                          </a:solidFill>
                        </a:rPr>
                        <a:t>SET</a:t>
                      </a:r>
                    </a:p>
                  </a:txBody>
                  <a:tcPr>
                    <a:solidFill>
                      <a:schemeClr val="bg1">
                        <a:lumMod val="75000"/>
                      </a:schemeClr>
                    </a:solidFill>
                  </a:tcPr>
                </a:tc>
                <a:tc>
                  <a:txBody>
                    <a:bodyPr/>
                    <a:lstStyle/>
                    <a:p>
                      <a:r>
                        <a:rPr lang="en-GB" sz="1800" baseline="0" dirty="0">
                          <a:solidFill>
                            <a:schemeClr val="tx1"/>
                          </a:solidFill>
                        </a:rPr>
                        <a:t>Avg. Accuracy</a:t>
                      </a:r>
                    </a:p>
                  </a:txBody>
                  <a:tcPr>
                    <a:solidFill>
                      <a:schemeClr val="bg1">
                        <a:lumMod val="75000"/>
                      </a:schemeClr>
                    </a:solidFill>
                  </a:tcPr>
                </a:tc>
                <a:extLst>
                  <a:ext uri="{0D108BD9-81ED-4DB2-BD59-A6C34878D82A}">
                    <a16:rowId xmlns:a16="http://schemas.microsoft.com/office/drawing/2014/main" val="493694964"/>
                  </a:ext>
                </a:extLst>
              </a:tr>
              <a:tr h="822960">
                <a:tc>
                  <a:txBody>
                    <a:bodyPr/>
                    <a:lstStyle/>
                    <a:p>
                      <a:r>
                        <a:rPr lang="en-GB" sz="1800" baseline="0" dirty="0">
                          <a:solidFill>
                            <a:schemeClr val="tx1"/>
                          </a:solidFill>
                        </a:rPr>
                        <a:t>Training </a:t>
                      </a:r>
                    </a:p>
                  </a:txBody>
                  <a:tcPr>
                    <a:solidFill>
                      <a:schemeClr val="bg1">
                        <a:lumMod val="75000"/>
                      </a:schemeClr>
                    </a:solidFill>
                  </a:tcPr>
                </a:tc>
                <a:tc>
                  <a:txBody>
                    <a:bodyPr/>
                    <a:lstStyle/>
                    <a:p>
                      <a:pPr algn="ctr"/>
                      <a:r>
                        <a:rPr lang="en-GB" sz="1800" baseline="0" dirty="0">
                          <a:solidFill>
                            <a:schemeClr val="tx1"/>
                          </a:solidFill>
                        </a:rPr>
                        <a:t>0.95</a:t>
                      </a:r>
                    </a:p>
                  </a:txBody>
                  <a:tcPr>
                    <a:solidFill>
                      <a:schemeClr val="bg1">
                        <a:lumMod val="75000"/>
                      </a:schemeClr>
                    </a:solidFill>
                  </a:tcPr>
                </a:tc>
                <a:extLst>
                  <a:ext uri="{0D108BD9-81ED-4DB2-BD59-A6C34878D82A}">
                    <a16:rowId xmlns:a16="http://schemas.microsoft.com/office/drawing/2014/main" val="2877269521"/>
                  </a:ext>
                </a:extLst>
              </a:tr>
              <a:tr h="822960">
                <a:tc>
                  <a:txBody>
                    <a:bodyPr/>
                    <a:lstStyle/>
                    <a:p>
                      <a:r>
                        <a:rPr lang="en-GB" sz="1800" baseline="0" dirty="0">
                          <a:solidFill>
                            <a:schemeClr val="tx1"/>
                          </a:solidFill>
                        </a:rPr>
                        <a:t>Validation </a:t>
                      </a:r>
                    </a:p>
                  </a:txBody>
                  <a:tcPr>
                    <a:solidFill>
                      <a:schemeClr val="bg1">
                        <a:lumMod val="75000"/>
                      </a:schemeClr>
                    </a:solidFill>
                  </a:tcPr>
                </a:tc>
                <a:tc>
                  <a:txBody>
                    <a:bodyPr/>
                    <a:lstStyle/>
                    <a:p>
                      <a:pPr algn="ctr"/>
                      <a:r>
                        <a:rPr lang="en-GB" sz="1800" baseline="0" dirty="0">
                          <a:solidFill>
                            <a:schemeClr val="tx1"/>
                          </a:solidFill>
                        </a:rPr>
                        <a:t>0.90</a:t>
                      </a:r>
                    </a:p>
                  </a:txBody>
                  <a:tcPr>
                    <a:solidFill>
                      <a:schemeClr val="bg1">
                        <a:lumMod val="75000"/>
                      </a:schemeClr>
                    </a:solidFill>
                  </a:tcPr>
                </a:tc>
                <a:extLst>
                  <a:ext uri="{0D108BD9-81ED-4DB2-BD59-A6C34878D82A}">
                    <a16:rowId xmlns:a16="http://schemas.microsoft.com/office/drawing/2014/main" val="1191660597"/>
                  </a:ext>
                </a:extLst>
              </a:tr>
              <a:tr h="822960">
                <a:tc>
                  <a:txBody>
                    <a:bodyPr/>
                    <a:lstStyle/>
                    <a:p>
                      <a:r>
                        <a:rPr lang="en-GB" sz="1800" baseline="0" dirty="0">
                          <a:solidFill>
                            <a:schemeClr val="tx1"/>
                          </a:solidFill>
                        </a:rPr>
                        <a:t>Testing</a:t>
                      </a:r>
                    </a:p>
                  </a:txBody>
                  <a:tcPr>
                    <a:solidFill>
                      <a:schemeClr val="bg1">
                        <a:lumMod val="75000"/>
                      </a:schemeClr>
                    </a:solidFill>
                  </a:tcPr>
                </a:tc>
                <a:tc>
                  <a:txBody>
                    <a:bodyPr/>
                    <a:lstStyle/>
                    <a:p>
                      <a:pPr algn="ctr"/>
                      <a:r>
                        <a:rPr lang="en-GB" sz="1800" baseline="0" dirty="0">
                          <a:solidFill>
                            <a:schemeClr val="tx1"/>
                          </a:solidFill>
                        </a:rPr>
                        <a:t>0.91</a:t>
                      </a:r>
                    </a:p>
                  </a:txBody>
                  <a:tcPr>
                    <a:solidFill>
                      <a:schemeClr val="bg1">
                        <a:lumMod val="75000"/>
                      </a:schemeClr>
                    </a:solidFill>
                  </a:tcPr>
                </a:tc>
                <a:extLst>
                  <a:ext uri="{0D108BD9-81ED-4DB2-BD59-A6C34878D82A}">
                    <a16:rowId xmlns:a16="http://schemas.microsoft.com/office/drawing/2014/main" val="3717052676"/>
                  </a:ext>
                </a:extLst>
              </a:tr>
            </a:tbl>
          </a:graphicData>
        </a:graphic>
      </p:graphicFrame>
    </p:spTree>
    <p:extLst>
      <p:ext uri="{BB962C8B-B14F-4D97-AF65-F5344CB8AC3E}">
        <p14:creationId xmlns:p14="http://schemas.microsoft.com/office/powerpoint/2010/main" val="3043913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10;&#10;Description automatically generated with medium confidence">
            <a:extLst>
              <a:ext uri="{FF2B5EF4-FFF2-40B4-BE49-F238E27FC236}">
                <a16:creationId xmlns:a16="http://schemas.microsoft.com/office/drawing/2014/main" id="{4BC89ACB-1206-C1FE-7793-E9666F3C8316}"/>
              </a:ext>
            </a:extLst>
          </p:cNvPr>
          <p:cNvPicPr>
            <a:picLocks noChangeAspect="1"/>
          </p:cNvPicPr>
          <p:nvPr/>
        </p:nvPicPr>
        <p:blipFill rotWithShape="1">
          <a:blip r:embed="rId2">
            <a:extLst>
              <a:ext uri="{28A0092B-C50C-407E-A947-70E740481C1C}">
                <a14:useLocalDpi xmlns:a14="http://schemas.microsoft.com/office/drawing/2010/main" val="0"/>
              </a:ext>
            </a:extLst>
          </a:blip>
          <a:srcRect l="9495" t="12054" r="13739" b="4403"/>
          <a:stretch/>
        </p:blipFill>
        <p:spPr>
          <a:xfrm>
            <a:off x="6970143" y="1868198"/>
            <a:ext cx="5221857" cy="4215588"/>
          </a:xfrm>
          <a:prstGeom prst="rect">
            <a:avLst/>
          </a:prstGeom>
        </p:spPr>
      </p:pic>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Random Forest</a:t>
            </a:r>
            <a:endParaRPr lang="en-GB" dirty="0"/>
          </a:p>
          <a:p>
            <a:r>
              <a:rPr lang="fr-FR" dirty="0"/>
              <a:t>Interprétation des résultats – Souche bactérienne</a:t>
            </a:r>
            <a:endParaRPr lang="en-GB" dirty="0"/>
          </a:p>
        </p:txBody>
      </p:sp>
      <p:pic>
        <p:nvPicPr>
          <p:cNvPr id="18" name="Picture 17" descr="A graph with blue squares&#10;&#10;Description automatically generated with medium confidence">
            <a:extLst>
              <a:ext uri="{FF2B5EF4-FFF2-40B4-BE49-F238E27FC236}">
                <a16:creationId xmlns:a16="http://schemas.microsoft.com/office/drawing/2014/main" id="{12863C0A-E0B1-D9E0-1BD6-F51EDA59F924}"/>
              </a:ext>
            </a:extLst>
          </p:cNvPr>
          <p:cNvPicPr>
            <a:picLocks noChangeAspect="1"/>
          </p:cNvPicPr>
          <p:nvPr/>
        </p:nvPicPr>
        <p:blipFill rotWithShape="1">
          <a:blip r:embed="rId3">
            <a:extLst>
              <a:ext uri="{28A0092B-C50C-407E-A947-70E740481C1C}">
                <a14:useLocalDpi xmlns:a14="http://schemas.microsoft.com/office/drawing/2010/main" val="0"/>
              </a:ext>
            </a:extLst>
          </a:blip>
          <a:srcRect l="1291" t="8792" r="9178" b="4474"/>
          <a:stretch/>
        </p:blipFill>
        <p:spPr>
          <a:xfrm>
            <a:off x="0" y="1806732"/>
            <a:ext cx="6970143" cy="4338521"/>
          </a:xfrm>
          <a:prstGeom prst="rect">
            <a:avLst/>
          </a:prstGeom>
        </p:spPr>
      </p:pic>
    </p:spTree>
    <p:extLst>
      <p:ext uri="{BB962C8B-B14F-4D97-AF65-F5344CB8AC3E}">
        <p14:creationId xmlns:p14="http://schemas.microsoft.com/office/powerpoint/2010/main" val="289794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a:t>
            </a:r>
            <a:r>
              <a:rPr lang="en-GB" sz="2800" dirty="0" err="1"/>
              <a:t>XGBoost</a:t>
            </a:r>
            <a:endParaRPr lang="en-GB" dirty="0"/>
          </a:p>
          <a:p>
            <a:r>
              <a:rPr lang="en-GB" dirty="0" err="1"/>
              <a:t>Modèle</a:t>
            </a:r>
            <a:r>
              <a:rPr lang="en-GB" dirty="0"/>
              <a:t> de </a:t>
            </a:r>
            <a:r>
              <a:rPr lang="en-GB" dirty="0" err="1"/>
              <a:t>prédiction</a:t>
            </a:r>
            <a:endParaRPr lang="en-GB" dirty="0"/>
          </a:p>
        </p:txBody>
      </p:sp>
      <p:sp>
        <p:nvSpPr>
          <p:cNvPr id="3" name="Rectangle 2">
            <a:extLst>
              <a:ext uri="{FF2B5EF4-FFF2-40B4-BE49-F238E27FC236}">
                <a16:creationId xmlns:a16="http://schemas.microsoft.com/office/drawing/2014/main" id="{9050E08E-A187-E372-8CC4-A65BF6D9336E}"/>
              </a:ext>
            </a:extLst>
          </p:cNvPr>
          <p:cNvSpPr/>
          <p:nvPr/>
        </p:nvSpPr>
        <p:spPr>
          <a:xfrm>
            <a:off x="419449" y="1823572"/>
            <a:ext cx="11353101" cy="41944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GB" dirty="0" err="1"/>
              <a:t>XGBoost</a:t>
            </a:r>
            <a:r>
              <a:rPr lang="en-GB" dirty="0"/>
              <a:t> Classifier</a:t>
            </a:r>
          </a:p>
        </p:txBody>
      </p:sp>
      <p:sp>
        <p:nvSpPr>
          <p:cNvPr id="5" name="Rectangle 4">
            <a:extLst>
              <a:ext uri="{FF2B5EF4-FFF2-40B4-BE49-F238E27FC236}">
                <a16:creationId xmlns:a16="http://schemas.microsoft.com/office/drawing/2014/main" id="{6874BDF1-7936-D244-03E9-B0C67DAC6524}"/>
              </a:ext>
            </a:extLst>
          </p:cNvPr>
          <p:cNvSpPr/>
          <p:nvPr/>
        </p:nvSpPr>
        <p:spPr>
          <a:xfrm>
            <a:off x="419449" y="2243021"/>
            <a:ext cx="11353101" cy="1095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dirty="0" err="1">
                <a:solidFill>
                  <a:schemeClr val="tx1"/>
                </a:solidFill>
              </a:rPr>
              <a:t>XGBoost</a:t>
            </a:r>
            <a:r>
              <a:rPr lang="fr-FR" dirty="0">
                <a:solidFill>
                  <a:schemeClr val="tx1"/>
                </a:solidFill>
              </a:rPr>
              <a:t> (</a:t>
            </a:r>
            <a:r>
              <a:rPr lang="fr-FR" dirty="0" err="1">
                <a:solidFill>
                  <a:schemeClr val="tx1"/>
                </a:solidFill>
              </a:rPr>
              <a:t>Extreme</a:t>
            </a:r>
            <a:r>
              <a:rPr lang="fr-FR" dirty="0">
                <a:solidFill>
                  <a:schemeClr val="tx1"/>
                </a:solidFill>
              </a:rPr>
              <a:t> Gradient </a:t>
            </a:r>
            <a:r>
              <a:rPr lang="fr-FR" dirty="0" err="1">
                <a:solidFill>
                  <a:schemeClr val="tx1"/>
                </a:solidFill>
              </a:rPr>
              <a:t>Boosting</a:t>
            </a:r>
            <a:r>
              <a:rPr lang="fr-FR" dirty="0">
                <a:solidFill>
                  <a:schemeClr val="tx1"/>
                </a:solidFill>
              </a:rPr>
              <a:t>) est un puissant algorithme d’apprentissage automatique conçu pour l’efficacité et la performance. Il utilise des techniques de gradient </a:t>
            </a:r>
            <a:r>
              <a:rPr lang="fr-FR" dirty="0" err="1">
                <a:solidFill>
                  <a:schemeClr val="tx1"/>
                </a:solidFill>
              </a:rPr>
              <a:t>boosting</a:t>
            </a:r>
            <a:r>
              <a:rPr lang="fr-FR" dirty="0">
                <a:solidFill>
                  <a:schemeClr val="tx1"/>
                </a:solidFill>
              </a:rPr>
              <a:t> (modèles séquentiels qui corrigent les erreurs des précédents pour améliorer la précision) optimisés pour la vitesse et l’évolutivité, ce qui le rend très efficace pour les données structurées ou tabulaires (structurées en lignes et en colonnes sans ordre temporel explicite).</a:t>
            </a:r>
            <a:endParaRPr lang="en-GB" dirty="0">
              <a:solidFill>
                <a:schemeClr val="tx1"/>
              </a:solidFill>
            </a:endParaRPr>
          </a:p>
        </p:txBody>
      </p:sp>
      <p:sp>
        <p:nvSpPr>
          <p:cNvPr id="6" name="TextBox 5">
            <a:extLst>
              <a:ext uri="{FF2B5EF4-FFF2-40B4-BE49-F238E27FC236}">
                <a16:creationId xmlns:a16="http://schemas.microsoft.com/office/drawing/2014/main" id="{8B046825-D025-86E1-0B48-7B7C2B76C775}"/>
              </a:ext>
            </a:extLst>
          </p:cNvPr>
          <p:cNvSpPr txBox="1"/>
          <p:nvPr/>
        </p:nvSpPr>
        <p:spPr>
          <a:xfrm>
            <a:off x="343948" y="3420611"/>
            <a:ext cx="11848052" cy="3416320"/>
          </a:xfrm>
          <a:prstGeom prst="rect">
            <a:avLst/>
          </a:prstGeom>
          <a:noFill/>
        </p:spPr>
        <p:txBody>
          <a:bodyPr wrap="square" rtlCol="0">
            <a:spAutoFit/>
          </a:bodyPr>
          <a:lstStyle/>
          <a:p>
            <a:r>
              <a:rPr lang="en-US" b="1" dirty="0" err="1">
                <a:solidFill>
                  <a:schemeClr val="accent4">
                    <a:lumMod val="75000"/>
                  </a:schemeClr>
                </a:solidFill>
              </a:rPr>
              <a:t>Avantages</a:t>
            </a:r>
            <a:r>
              <a:rPr lang="en-US" b="1" dirty="0">
                <a:solidFill>
                  <a:schemeClr val="accent4">
                    <a:lumMod val="75000"/>
                  </a:schemeClr>
                </a:solidFill>
              </a:rPr>
              <a:t>:</a:t>
            </a:r>
            <a:endParaRPr lang="en-SE" b="1" dirty="0">
              <a:solidFill>
                <a:schemeClr val="accent4">
                  <a:lumMod val="75000"/>
                </a:schemeClr>
              </a:solidFill>
            </a:endParaRPr>
          </a:p>
          <a:p>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a:t>
            </a:r>
            <a:r>
              <a:rPr lang="en-US" b="1" dirty="0" err="1">
                <a:solidFill>
                  <a:schemeClr val="accent4">
                    <a:lumMod val="75000"/>
                  </a:schemeClr>
                </a:solidFill>
              </a:rPr>
              <a:t>Flexibilité</a:t>
            </a:r>
            <a:r>
              <a:rPr lang="en-US" dirty="0">
                <a:solidFill>
                  <a:schemeClr val="accent4">
                    <a:lumMod val="75000"/>
                  </a:schemeClr>
                </a:solidFill>
              </a:rPr>
              <a:t> </a:t>
            </a:r>
            <a:r>
              <a:rPr lang="fr-FR" dirty="0">
                <a:solidFill>
                  <a:schemeClr val="accent4">
                    <a:lumMod val="75000"/>
                  </a:schemeClr>
                </a:solidFill>
              </a:rPr>
              <a:t>dans le traitement de modèles de données linéaires et non linéaires</a:t>
            </a:r>
            <a:endParaRPr lang="en-US"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a:t>
            </a:r>
            <a:r>
              <a:rPr lang="en-SE" b="1" dirty="0">
                <a:solidFill>
                  <a:schemeClr val="accent4">
                    <a:lumMod val="75000"/>
                  </a:schemeClr>
                </a:solidFill>
              </a:rPr>
              <a:t>T</a:t>
            </a:r>
            <a:r>
              <a:rPr lang="en-US" b="1" dirty="0">
                <a:solidFill>
                  <a:schemeClr val="accent4">
                    <a:lumMod val="75000"/>
                  </a:schemeClr>
                </a:solidFill>
              </a:rPr>
              <a:t>raining </a:t>
            </a:r>
            <a:r>
              <a:rPr lang="en-SE" b="1" dirty="0">
                <a:solidFill>
                  <a:schemeClr val="accent4">
                    <a:lumMod val="75000"/>
                  </a:schemeClr>
                </a:solidFill>
              </a:rPr>
              <a:t>et</a:t>
            </a:r>
            <a:r>
              <a:rPr lang="en-US" b="1" dirty="0">
                <a:solidFill>
                  <a:schemeClr val="accent4">
                    <a:lumMod val="75000"/>
                  </a:schemeClr>
                </a:solidFill>
              </a:rPr>
              <a:t> </a:t>
            </a:r>
            <a:r>
              <a:rPr lang="en-US" b="1" dirty="0" err="1">
                <a:solidFill>
                  <a:schemeClr val="accent4">
                    <a:lumMod val="75000"/>
                  </a:schemeClr>
                </a:solidFill>
              </a:rPr>
              <a:t>prédiction</a:t>
            </a:r>
            <a:r>
              <a:rPr lang="en-US" dirty="0">
                <a:solidFill>
                  <a:schemeClr val="accent4">
                    <a:lumMod val="75000"/>
                  </a:schemeClr>
                </a:solidFill>
              </a:rPr>
              <a:t> </a:t>
            </a:r>
            <a:r>
              <a:rPr lang="en-SE" dirty="0" err="1">
                <a:solidFill>
                  <a:schemeClr val="accent4">
                    <a:lumMod val="75000"/>
                  </a:schemeClr>
                </a:solidFill>
              </a:rPr>
              <a:t>rapide</a:t>
            </a:r>
            <a:r>
              <a:rPr lang="en-SE" dirty="0">
                <a:solidFill>
                  <a:schemeClr val="accent4">
                    <a:lumMod val="75000"/>
                  </a:schemeClr>
                </a:solidFill>
              </a:rPr>
              <a:t> grace</a:t>
            </a:r>
            <a:r>
              <a:rPr lang="fr-FR" dirty="0">
                <a:solidFill>
                  <a:schemeClr val="accent4">
                    <a:lumMod val="75000"/>
                  </a:schemeClr>
                </a:solidFill>
              </a:rPr>
              <a:t> à la parallélisation</a:t>
            </a:r>
            <a:endParaRPr lang="en-US"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a:t>
            </a:r>
            <a:r>
              <a:rPr lang="en-US" b="1" dirty="0" err="1">
                <a:solidFill>
                  <a:schemeClr val="accent4">
                    <a:lumMod val="75000"/>
                  </a:schemeClr>
                </a:solidFill>
              </a:rPr>
              <a:t>Robuste</a:t>
            </a:r>
            <a:r>
              <a:rPr lang="en-US" b="1" dirty="0">
                <a:solidFill>
                  <a:schemeClr val="accent4">
                    <a:lumMod val="75000"/>
                  </a:schemeClr>
                </a:solidFill>
              </a:rPr>
              <a:t> à</a:t>
            </a:r>
            <a:r>
              <a:rPr lang="en-SE" b="1" dirty="0">
                <a:solidFill>
                  <a:schemeClr val="accent4">
                    <a:lumMod val="75000"/>
                  </a:schemeClr>
                </a:solidFill>
              </a:rPr>
              <a:t> l’</a:t>
            </a:r>
            <a:r>
              <a:rPr lang="en-US" b="1" dirty="0">
                <a:solidFill>
                  <a:schemeClr val="accent4">
                    <a:lumMod val="75000"/>
                  </a:schemeClr>
                </a:solidFill>
              </a:rPr>
              <a:t>overfitting</a:t>
            </a:r>
            <a:r>
              <a:rPr lang="en-US" dirty="0">
                <a:solidFill>
                  <a:schemeClr val="accent4">
                    <a:lumMod val="75000"/>
                  </a:schemeClr>
                </a:solidFill>
              </a:rPr>
              <a:t> </a:t>
            </a:r>
            <a:r>
              <a:rPr lang="fr-FR" dirty="0">
                <a:solidFill>
                  <a:schemeClr val="accent4">
                    <a:lumMod val="75000"/>
                  </a:schemeClr>
                </a:solidFill>
              </a:rPr>
              <a:t>grâce à la régularisation intégrée</a:t>
            </a:r>
            <a:endParaRPr lang="en-US"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Haute performance</a:t>
            </a:r>
            <a:r>
              <a:rPr lang="en-SE" b="1" dirty="0">
                <a:solidFill>
                  <a:schemeClr val="accent4">
                    <a:lumMod val="75000"/>
                  </a:schemeClr>
                </a:solidFill>
              </a:rPr>
              <a:t> </a:t>
            </a:r>
            <a:r>
              <a:rPr lang="fr-FR" dirty="0">
                <a:solidFill>
                  <a:schemeClr val="accent4">
                    <a:lumMod val="75000"/>
                  </a:schemeClr>
                </a:solidFill>
              </a:rPr>
              <a:t>pour la classification des données tabulaires, comme le montrent les recherches, que </a:t>
            </a:r>
            <a:r>
              <a:rPr lang="fr-FR" dirty="0" err="1">
                <a:solidFill>
                  <a:schemeClr val="accent4">
                    <a:lumMod val="75000"/>
                  </a:schemeClr>
                </a:solidFill>
              </a:rPr>
              <a:t>XGBoost</a:t>
            </a:r>
            <a:r>
              <a:rPr lang="fr-FR" dirty="0">
                <a:solidFill>
                  <a:schemeClr val="accent4">
                    <a:lumMod val="75000"/>
                  </a:schemeClr>
                </a:solidFill>
              </a:rPr>
              <a:t> surpasse constamment les modèles d’apprentissage </a:t>
            </a:r>
            <a:r>
              <a:rPr lang="fr-FR" dirty="0" err="1">
                <a:solidFill>
                  <a:schemeClr val="accent4">
                    <a:lumMod val="75000"/>
                  </a:schemeClr>
                </a:solidFill>
              </a:rPr>
              <a:t>deep</a:t>
            </a:r>
            <a:r>
              <a:rPr lang="fr-FR" dirty="0">
                <a:solidFill>
                  <a:schemeClr val="accent4">
                    <a:lumMod val="75000"/>
                  </a:schemeClr>
                </a:solidFill>
              </a:rPr>
              <a:t> </a:t>
            </a:r>
            <a:r>
              <a:rPr lang="fr-FR" dirty="0" err="1">
                <a:solidFill>
                  <a:schemeClr val="accent4">
                    <a:lumMod val="75000"/>
                  </a:schemeClr>
                </a:solidFill>
              </a:rPr>
              <a:t>learning</a:t>
            </a:r>
            <a:r>
              <a:rPr lang="fr-FR" dirty="0">
                <a:solidFill>
                  <a:schemeClr val="accent4">
                    <a:lumMod val="75000"/>
                  </a:schemeClr>
                </a:solidFill>
              </a:rPr>
              <a:t> sur les données tabulaires, ce qui en fait l’un des meilleurs choix pour ce type de problème de classification (Données tabulaires : l’apprentissage </a:t>
            </a:r>
            <a:r>
              <a:rPr lang="fr-FR" dirty="0" err="1">
                <a:solidFill>
                  <a:schemeClr val="accent4">
                    <a:lumMod val="75000"/>
                  </a:schemeClr>
                </a:solidFill>
              </a:rPr>
              <a:t>deep</a:t>
            </a:r>
            <a:r>
              <a:rPr lang="fr-FR" dirty="0">
                <a:solidFill>
                  <a:schemeClr val="accent4">
                    <a:lumMod val="75000"/>
                  </a:schemeClr>
                </a:solidFill>
              </a:rPr>
              <a:t> </a:t>
            </a:r>
            <a:r>
              <a:rPr lang="fr-FR" dirty="0" err="1">
                <a:solidFill>
                  <a:schemeClr val="accent4">
                    <a:lumMod val="75000"/>
                  </a:schemeClr>
                </a:solidFill>
              </a:rPr>
              <a:t>learning</a:t>
            </a:r>
            <a:r>
              <a:rPr lang="fr-FR" dirty="0">
                <a:solidFill>
                  <a:schemeClr val="accent4">
                    <a:lumMod val="75000"/>
                  </a:schemeClr>
                </a:solidFill>
              </a:rPr>
              <a:t> n’est pas tout ce dont vous avez besoin, </a:t>
            </a:r>
            <a:r>
              <a:rPr lang="fr-FR" dirty="0" err="1">
                <a:solidFill>
                  <a:schemeClr val="accent4">
                    <a:lumMod val="75000"/>
                  </a:schemeClr>
                </a:solidFill>
              </a:rPr>
              <a:t>Ravid</a:t>
            </a:r>
            <a:r>
              <a:rPr lang="fr-FR" dirty="0">
                <a:solidFill>
                  <a:schemeClr val="accent4">
                    <a:lumMod val="75000"/>
                  </a:schemeClr>
                </a:solidFill>
              </a:rPr>
              <a:t> </a:t>
            </a:r>
            <a:r>
              <a:rPr lang="fr-FR" dirty="0" err="1">
                <a:solidFill>
                  <a:schemeClr val="accent4">
                    <a:lumMod val="75000"/>
                  </a:schemeClr>
                </a:solidFill>
              </a:rPr>
              <a:t>Shwartz</a:t>
            </a:r>
            <a:r>
              <a:rPr lang="fr-FR" dirty="0">
                <a:solidFill>
                  <a:schemeClr val="accent4">
                    <a:lumMod val="75000"/>
                  </a:schemeClr>
                </a:solidFill>
              </a:rPr>
              <a:t>-Ziv)</a:t>
            </a:r>
            <a:endParaRPr lang="en-US" dirty="0">
              <a:solidFill>
                <a:schemeClr val="accent4">
                  <a:lumMod val="75000"/>
                </a:schemeClr>
              </a:solidFill>
              <a:latin typeface="+mj-lt"/>
            </a:endParaRPr>
          </a:p>
        </p:txBody>
      </p:sp>
    </p:spTree>
    <p:extLst>
      <p:ext uri="{BB962C8B-B14F-4D97-AF65-F5344CB8AC3E}">
        <p14:creationId xmlns:p14="http://schemas.microsoft.com/office/powerpoint/2010/main" val="576017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a:t>
            </a:r>
            <a:r>
              <a:rPr lang="en-GB" sz="2800" dirty="0" err="1"/>
              <a:t>XGBoost</a:t>
            </a:r>
            <a:endParaRPr lang="en-GB" dirty="0"/>
          </a:p>
          <a:p>
            <a:r>
              <a:rPr lang="en-GB" dirty="0" err="1"/>
              <a:t>Résultats</a:t>
            </a:r>
            <a:r>
              <a:rPr lang="en-GB" dirty="0"/>
              <a:t> – Type de gram</a:t>
            </a:r>
          </a:p>
        </p:txBody>
      </p:sp>
      <p:graphicFrame>
        <p:nvGraphicFramePr>
          <p:cNvPr id="7" name="Table 6">
            <a:extLst>
              <a:ext uri="{FF2B5EF4-FFF2-40B4-BE49-F238E27FC236}">
                <a16:creationId xmlns:a16="http://schemas.microsoft.com/office/drawing/2014/main" id="{A8A98836-09CD-F65E-B4A8-09FF34882E8A}"/>
              </a:ext>
            </a:extLst>
          </p:cNvPr>
          <p:cNvGraphicFramePr>
            <a:graphicFrameLocks noGrp="1"/>
          </p:cNvGraphicFramePr>
          <p:nvPr/>
        </p:nvGraphicFramePr>
        <p:xfrm>
          <a:off x="6551804" y="2209673"/>
          <a:ext cx="3216252" cy="2438653"/>
        </p:xfrm>
        <a:graphic>
          <a:graphicData uri="http://schemas.openxmlformats.org/drawingml/2006/table">
            <a:tbl>
              <a:tblPr firstRow="1" bandRow="1">
                <a:tableStyleId>{5C22544A-7EE6-4342-B048-85BDC9FD1C3A}</a:tableStyleId>
              </a:tblPr>
              <a:tblGrid>
                <a:gridCol w="1608126">
                  <a:extLst>
                    <a:ext uri="{9D8B030D-6E8A-4147-A177-3AD203B41FA5}">
                      <a16:colId xmlns:a16="http://schemas.microsoft.com/office/drawing/2014/main" val="89729854"/>
                    </a:ext>
                  </a:extLst>
                </a:gridCol>
                <a:gridCol w="1608126">
                  <a:extLst>
                    <a:ext uri="{9D8B030D-6E8A-4147-A177-3AD203B41FA5}">
                      <a16:colId xmlns:a16="http://schemas.microsoft.com/office/drawing/2014/main" val="2275111277"/>
                    </a:ext>
                  </a:extLst>
                </a:gridCol>
              </a:tblGrid>
              <a:tr h="740872">
                <a:tc>
                  <a:txBody>
                    <a:bodyPr/>
                    <a:lstStyle/>
                    <a:p>
                      <a:r>
                        <a:rPr lang="en-GB" sz="1800" baseline="0" dirty="0">
                          <a:solidFill>
                            <a:schemeClr val="tx1"/>
                          </a:solidFill>
                        </a:rPr>
                        <a:t>SET</a:t>
                      </a:r>
                    </a:p>
                  </a:txBody>
                  <a:tcPr>
                    <a:solidFill>
                      <a:schemeClr val="bg1">
                        <a:lumMod val="75000"/>
                      </a:schemeClr>
                    </a:solidFill>
                  </a:tcPr>
                </a:tc>
                <a:tc>
                  <a:txBody>
                    <a:bodyPr/>
                    <a:lstStyle/>
                    <a:p>
                      <a:r>
                        <a:rPr lang="en-GB" sz="1800" baseline="0" dirty="0">
                          <a:solidFill>
                            <a:schemeClr val="tx1"/>
                          </a:solidFill>
                        </a:rPr>
                        <a:t>Avg. Accuracy</a:t>
                      </a:r>
                    </a:p>
                  </a:txBody>
                  <a:tcPr>
                    <a:solidFill>
                      <a:schemeClr val="bg1">
                        <a:lumMod val="75000"/>
                      </a:schemeClr>
                    </a:solidFill>
                  </a:tcPr>
                </a:tc>
                <a:extLst>
                  <a:ext uri="{0D108BD9-81ED-4DB2-BD59-A6C34878D82A}">
                    <a16:rowId xmlns:a16="http://schemas.microsoft.com/office/drawing/2014/main" val="493694964"/>
                  </a:ext>
                </a:extLst>
              </a:tr>
              <a:tr h="565927">
                <a:tc>
                  <a:txBody>
                    <a:bodyPr/>
                    <a:lstStyle/>
                    <a:p>
                      <a:r>
                        <a:rPr lang="en-GB" sz="1800" baseline="0" dirty="0">
                          <a:solidFill>
                            <a:schemeClr val="tx1"/>
                          </a:solidFill>
                        </a:rPr>
                        <a:t>Training </a:t>
                      </a:r>
                    </a:p>
                  </a:txBody>
                  <a:tcPr>
                    <a:solidFill>
                      <a:schemeClr val="bg1">
                        <a:lumMod val="75000"/>
                      </a:schemeClr>
                    </a:solidFill>
                  </a:tcPr>
                </a:tc>
                <a:tc>
                  <a:txBody>
                    <a:bodyPr/>
                    <a:lstStyle/>
                    <a:p>
                      <a:pPr algn="ctr"/>
                      <a:r>
                        <a:rPr lang="en-GB" sz="1800" baseline="0" dirty="0">
                          <a:solidFill>
                            <a:schemeClr val="tx1"/>
                          </a:solidFill>
                        </a:rPr>
                        <a:t>1.00</a:t>
                      </a:r>
                    </a:p>
                  </a:txBody>
                  <a:tcPr>
                    <a:solidFill>
                      <a:schemeClr val="bg1">
                        <a:lumMod val="75000"/>
                      </a:schemeClr>
                    </a:solidFill>
                  </a:tcPr>
                </a:tc>
                <a:extLst>
                  <a:ext uri="{0D108BD9-81ED-4DB2-BD59-A6C34878D82A}">
                    <a16:rowId xmlns:a16="http://schemas.microsoft.com/office/drawing/2014/main" val="2877269521"/>
                  </a:ext>
                </a:extLst>
              </a:tr>
              <a:tr h="565927">
                <a:tc>
                  <a:txBody>
                    <a:bodyPr/>
                    <a:lstStyle/>
                    <a:p>
                      <a:r>
                        <a:rPr lang="en-GB" sz="1800" baseline="0" dirty="0">
                          <a:solidFill>
                            <a:schemeClr val="tx1"/>
                          </a:solidFill>
                        </a:rPr>
                        <a:t>Validation </a:t>
                      </a:r>
                    </a:p>
                  </a:txBody>
                  <a:tcPr>
                    <a:solidFill>
                      <a:schemeClr val="bg1">
                        <a:lumMod val="75000"/>
                      </a:schemeClr>
                    </a:solidFill>
                  </a:tcPr>
                </a:tc>
                <a:tc>
                  <a:txBody>
                    <a:bodyPr/>
                    <a:lstStyle/>
                    <a:p>
                      <a:pPr algn="ctr"/>
                      <a:r>
                        <a:rPr lang="en-GB" sz="1800" baseline="0" dirty="0">
                          <a:solidFill>
                            <a:schemeClr val="tx1"/>
                          </a:solidFill>
                        </a:rPr>
                        <a:t>1.00</a:t>
                      </a:r>
                    </a:p>
                  </a:txBody>
                  <a:tcPr>
                    <a:solidFill>
                      <a:schemeClr val="bg1">
                        <a:lumMod val="75000"/>
                      </a:schemeClr>
                    </a:solidFill>
                  </a:tcPr>
                </a:tc>
                <a:extLst>
                  <a:ext uri="{0D108BD9-81ED-4DB2-BD59-A6C34878D82A}">
                    <a16:rowId xmlns:a16="http://schemas.microsoft.com/office/drawing/2014/main" val="1191660597"/>
                  </a:ext>
                </a:extLst>
              </a:tr>
              <a:tr h="565927">
                <a:tc>
                  <a:txBody>
                    <a:bodyPr/>
                    <a:lstStyle/>
                    <a:p>
                      <a:r>
                        <a:rPr lang="en-GB" sz="1800" baseline="0" dirty="0">
                          <a:solidFill>
                            <a:schemeClr val="tx1"/>
                          </a:solidFill>
                        </a:rPr>
                        <a:t>Testing</a:t>
                      </a:r>
                    </a:p>
                  </a:txBody>
                  <a:tcPr>
                    <a:solidFill>
                      <a:schemeClr val="bg1">
                        <a:lumMod val="75000"/>
                      </a:schemeClr>
                    </a:solidFill>
                  </a:tcPr>
                </a:tc>
                <a:tc>
                  <a:txBody>
                    <a:bodyPr/>
                    <a:lstStyle/>
                    <a:p>
                      <a:pPr algn="ctr"/>
                      <a:r>
                        <a:rPr lang="en-GB" sz="1800" baseline="0" dirty="0">
                          <a:solidFill>
                            <a:schemeClr val="tx1"/>
                          </a:solidFill>
                        </a:rPr>
                        <a:t>1.00</a:t>
                      </a:r>
                    </a:p>
                  </a:txBody>
                  <a:tcPr>
                    <a:solidFill>
                      <a:schemeClr val="bg1">
                        <a:lumMod val="75000"/>
                      </a:schemeClr>
                    </a:solidFill>
                  </a:tcPr>
                </a:tc>
                <a:extLst>
                  <a:ext uri="{0D108BD9-81ED-4DB2-BD59-A6C34878D82A}">
                    <a16:rowId xmlns:a16="http://schemas.microsoft.com/office/drawing/2014/main" val="3717052676"/>
                  </a:ext>
                </a:extLst>
              </a:tr>
            </a:tbl>
          </a:graphicData>
        </a:graphic>
      </p:graphicFrame>
      <p:graphicFrame>
        <p:nvGraphicFramePr>
          <p:cNvPr id="3" name="Table 2">
            <a:extLst>
              <a:ext uri="{FF2B5EF4-FFF2-40B4-BE49-F238E27FC236}">
                <a16:creationId xmlns:a16="http://schemas.microsoft.com/office/drawing/2014/main" id="{6F94E49D-A135-7133-AC51-8A130E6034E9}"/>
              </a:ext>
            </a:extLst>
          </p:cNvPr>
          <p:cNvGraphicFramePr>
            <a:graphicFrameLocks noGrp="1"/>
          </p:cNvGraphicFramePr>
          <p:nvPr>
            <p:extLst>
              <p:ext uri="{D42A27DB-BD31-4B8C-83A1-F6EECF244321}">
                <p14:modId xmlns:p14="http://schemas.microsoft.com/office/powerpoint/2010/main" val="204972518"/>
              </p:ext>
            </p:extLst>
          </p:nvPr>
        </p:nvGraphicFramePr>
        <p:xfrm>
          <a:off x="1518407" y="2209673"/>
          <a:ext cx="5033396" cy="2438652"/>
        </p:xfrm>
        <a:graphic>
          <a:graphicData uri="http://schemas.openxmlformats.org/drawingml/2006/table">
            <a:tbl>
              <a:tblPr firstRow="1" bandRow="1">
                <a:tableStyleId>{5C22544A-7EE6-4342-B048-85BDC9FD1C3A}</a:tableStyleId>
              </a:tblPr>
              <a:tblGrid>
                <a:gridCol w="1258349">
                  <a:extLst>
                    <a:ext uri="{9D8B030D-6E8A-4147-A177-3AD203B41FA5}">
                      <a16:colId xmlns:a16="http://schemas.microsoft.com/office/drawing/2014/main" val="1471421757"/>
                    </a:ext>
                  </a:extLst>
                </a:gridCol>
                <a:gridCol w="1258349">
                  <a:extLst>
                    <a:ext uri="{9D8B030D-6E8A-4147-A177-3AD203B41FA5}">
                      <a16:colId xmlns:a16="http://schemas.microsoft.com/office/drawing/2014/main" val="3008192632"/>
                    </a:ext>
                  </a:extLst>
                </a:gridCol>
                <a:gridCol w="1258349">
                  <a:extLst>
                    <a:ext uri="{9D8B030D-6E8A-4147-A177-3AD203B41FA5}">
                      <a16:colId xmlns:a16="http://schemas.microsoft.com/office/drawing/2014/main" val="3134726867"/>
                    </a:ext>
                  </a:extLst>
                </a:gridCol>
                <a:gridCol w="1258349">
                  <a:extLst>
                    <a:ext uri="{9D8B030D-6E8A-4147-A177-3AD203B41FA5}">
                      <a16:colId xmlns:a16="http://schemas.microsoft.com/office/drawing/2014/main" val="745857946"/>
                    </a:ext>
                  </a:extLst>
                </a:gridCol>
              </a:tblGrid>
              <a:tr h="812884">
                <a:tc>
                  <a:txBody>
                    <a:bodyPr/>
                    <a:lstStyle/>
                    <a:p>
                      <a:r>
                        <a:rPr lang="es-ES" sz="1800" baseline="0" dirty="0">
                          <a:solidFill>
                            <a:schemeClr val="tx1"/>
                          </a:solidFill>
                        </a:rPr>
                        <a:t>GRAM</a:t>
                      </a:r>
                    </a:p>
                  </a:txBody>
                  <a:tcPr>
                    <a:solidFill>
                      <a:schemeClr val="bg1">
                        <a:lumMod val="75000"/>
                      </a:schemeClr>
                    </a:solidFill>
                  </a:tcPr>
                </a:tc>
                <a:tc>
                  <a:txBody>
                    <a:bodyPr/>
                    <a:lstStyle/>
                    <a:p>
                      <a:r>
                        <a:rPr lang="es-ES" sz="1800" baseline="0" dirty="0" err="1">
                          <a:solidFill>
                            <a:schemeClr val="tx1"/>
                          </a:solidFill>
                        </a:rPr>
                        <a:t>Precision</a:t>
                      </a:r>
                      <a:endParaRPr lang="es-ES" sz="1800" baseline="0" dirty="0">
                        <a:solidFill>
                          <a:schemeClr val="tx1"/>
                        </a:solidFill>
                      </a:endParaRPr>
                    </a:p>
                  </a:txBody>
                  <a:tcPr>
                    <a:solidFill>
                      <a:schemeClr val="bg1">
                        <a:lumMod val="75000"/>
                      </a:schemeClr>
                    </a:solidFill>
                  </a:tcPr>
                </a:tc>
                <a:tc>
                  <a:txBody>
                    <a:bodyPr/>
                    <a:lstStyle/>
                    <a:p>
                      <a:r>
                        <a:rPr lang="es-ES" sz="1800" baseline="0" dirty="0" err="1">
                          <a:solidFill>
                            <a:schemeClr val="tx1"/>
                          </a:solidFill>
                        </a:rPr>
                        <a:t>Recall</a:t>
                      </a:r>
                      <a:endParaRPr lang="es-ES" sz="1800" baseline="0" dirty="0">
                        <a:solidFill>
                          <a:schemeClr val="tx1"/>
                        </a:solidFill>
                      </a:endParaRPr>
                    </a:p>
                  </a:txBody>
                  <a:tcPr>
                    <a:solidFill>
                      <a:schemeClr val="bg1">
                        <a:lumMod val="75000"/>
                      </a:schemeClr>
                    </a:solidFill>
                  </a:tcPr>
                </a:tc>
                <a:tc>
                  <a:txBody>
                    <a:bodyPr/>
                    <a:lstStyle/>
                    <a:p>
                      <a:r>
                        <a:rPr lang="es-ES" sz="1800" baseline="0" dirty="0">
                          <a:solidFill>
                            <a:schemeClr val="tx1"/>
                          </a:solidFill>
                        </a:rPr>
                        <a:t>F1-Score</a:t>
                      </a:r>
                    </a:p>
                  </a:txBody>
                  <a:tcPr>
                    <a:solidFill>
                      <a:schemeClr val="bg1">
                        <a:lumMod val="75000"/>
                      </a:schemeClr>
                    </a:solidFill>
                  </a:tcPr>
                </a:tc>
                <a:extLst>
                  <a:ext uri="{0D108BD9-81ED-4DB2-BD59-A6C34878D82A}">
                    <a16:rowId xmlns:a16="http://schemas.microsoft.com/office/drawing/2014/main" val="2363986034"/>
                  </a:ext>
                </a:extLst>
              </a:tr>
              <a:tr h="812884">
                <a:tc>
                  <a:txBody>
                    <a:bodyPr/>
                    <a:lstStyle/>
                    <a:p>
                      <a:r>
                        <a:rPr lang="es-ES" sz="1800" baseline="0" dirty="0">
                          <a:solidFill>
                            <a:schemeClr val="tx1"/>
                          </a:solidFill>
                        </a:rPr>
                        <a:t>Negative</a:t>
                      </a:r>
                    </a:p>
                  </a:txBody>
                  <a:tcPr>
                    <a:solidFill>
                      <a:schemeClr val="bg1">
                        <a:lumMod val="75000"/>
                      </a:schemeClr>
                    </a:solidFill>
                  </a:tcPr>
                </a:tc>
                <a:tc>
                  <a:txBody>
                    <a:bodyPr/>
                    <a:lstStyle/>
                    <a:p>
                      <a:pPr algn="ctr"/>
                      <a:r>
                        <a:rPr lang="es-ES" sz="1800" baseline="0" dirty="0">
                          <a:solidFill>
                            <a:schemeClr val="tx1"/>
                          </a:solidFill>
                        </a:rPr>
                        <a:t>1.00</a:t>
                      </a:r>
                    </a:p>
                  </a:txBody>
                  <a:tcPr>
                    <a:solidFill>
                      <a:schemeClr val="bg1">
                        <a:lumMod val="75000"/>
                      </a:schemeClr>
                    </a:solidFill>
                  </a:tcPr>
                </a:tc>
                <a:tc>
                  <a:txBody>
                    <a:bodyPr/>
                    <a:lstStyle/>
                    <a:p>
                      <a:pPr algn="ctr"/>
                      <a:r>
                        <a:rPr lang="es-ES" sz="1800" baseline="0" dirty="0">
                          <a:solidFill>
                            <a:schemeClr val="tx1"/>
                          </a:solidFill>
                        </a:rPr>
                        <a:t>1.00</a:t>
                      </a:r>
                    </a:p>
                  </a:txBody>
                  <a:tcPr>
                    <a:solidFill>
                      <a:schemeClr val="bg1">
                        <a:lumMod val="75000"/>
                      </a:schemeClr>
                    </a:solidFill>
                  </a:tcPr>
                </a:tc>
                <a:tc>
                  <a:txBody>
                    <a:bodyPr/>
                    <a:lstStyle/>
                    <a:p>
                      <a:pPr algn="ctr"/>
                      <a:r>
                        <a:rPr lang="es-ES" sz="1800" baseline="0" dirty="0">
                          <a:solidFill>
                            <a:schemeClr val="tx1"/>
                          </a:solidFill>
                        </a:rPr>
                        <a:t>1.00</a:t>
                      </a:r>
                    </a:p>
                  </a:txBody>
                  <a:tcPr>
                    <a:solidFill>
                      <a:schemeClr val="bg1">
                        <a:lumMod val="75000"/>
                      </a:schemeClr>
                    </a:solidFill>
                  </a:tcPr>
                </a:tc>
                <a:extLst>
                  <a:ext uri="{0D108BD9-81ED-4DB2-BD59-A6C34878D82A}">
                    <a16:rowId xmlns:a16="http://schemas.microsoft.com/office/drawing/2014/main" val="3532105560"/>
                  </a:ext>
                </a:extLst>
              </a:tr>
              <a:tr h="812884">
                <a:tc>
                  <a:txBody>
                    <a:bodyPr/>
                    <a:lstStyle/>
                    <a:p>
                      <a:r>
                        <a:rPr lang="es-ES" sz="1800" baseline="0" dirty="0">
                          <a:solidFill>
                            <a:schemeClr val="tx1"/>
                          </a:solidFill>
                        </a:rPr>
                        <a:t>Positive</a:t>
                      </a:r>
                    </a:p>
                  </a:txBody>
                  <a:tcPr>
                    <a:solidFill>
                      <a:schemeClr val="bg1">
                        <a:lumMod val="75000"/>
                      </a:schemeClr>
                    </a:solidFill>
                  </a:tcPr>
                </a:tc>
                <a:tc>
                  <a:txBody>
                    <a:bodyPr/>
                    <a:lstStyle/>
                    <a:p>
                      <a:pPr algn="ctr"/>
                      <a:r>
                        <a:rPr lang="es-ES" sz="1800" baseline="0" dirty="0">
                          <a:solidFill>
                            <a:schemeClr val="tx1"/>
                          </a:solidFill>
                        </a:rPr>
                        <a:t>1.00</a:t>
                      </a:r>
                    </a:p>
                  </a:txBody>
                  <a:tcPr>
                    <a:solidFill>
                      <a:schemeClr val="bg1">
                        <a:lumMod val="75000"/>
                      </a:schemeClr>
                    </a:solidFill>
                  </a:tcPr>
                </a:tc>
                <a:tc>
                  <a:txBody>
                    <a:bodyPr/>
                    <a:lstStyle/>
                    <a:p>
                      <a:pPr algn="ctr"/>
                      <a:r>
                        <a:rPr lang="es-ES" sz="1800" baseline="0" dirty="0">
                          <a:solidFill>
                            <a:schemeClr val="tx1"/>
                          </a:solidFill>
                        </a:rPr>
                        <a:t>1.00</a:t>
                      </a:r>
                    </a:p>
                  </a:txBody>
                  <a:tcPr>
                    <a:solidFill>
                      <a:schemeClr val="bg1">
                        <a:lumMod val="75000"/>
                      </a:schemeClr>
                    </a:solidFill>
                  </a:tcPr>
                </a:tc>
                <a:tc>
                  <a:txBody>
                    <a:bodyPr/>
                    <a:lstStyle/>
                    <a:p>
                      <a:pPr algn="ctr"/>
                      <a:r>
                        <a:rPr lang="es-ES" sz="1800" baseline="0" dirty="0">
                          <a:solidFill>
                            <a:schemeClr val="tx1"/>
                          </a:solidFill>
                        </a:rPr>
                        <a:t>1.00</a:t>
                      </a:r>
                    </a:p>
                  </a:txBody>
                  <a:tcPr>
                    <a:solidFill>
                      <a:schemeClr val="bg1">
                        <a:lumMod val="75000"/>
                      </a:schemeClr>
                    </a:solidFill>
                  </a:tcPr>
                </a:tc>
                <a:extLst>
                  <a:ext uri="{0D108BD9-81ED-4DB2-BD59-A6C34878D82A}">
                    <a16:rowId xmlns:a16="http://schemas.microsoft.com/office/drawing/2014/main" val="2155217972"/>
                  </a:ext>
                </a:extLst>
              </a:tr>
            </a:tbl>
          </a:graphicData>
        </a:graphic>
      </p:graphicFrame>
    </p:spTree>
    <p:extLst>
      <p:ext uri="{BB962C8B-B14F-4D97-AF65-F5344CB8AC3E}">
        <p14:creationId xmlns:p14="http://schemas.microsoft.com/office/powerpoint/2010/main" val="1857066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a:t>
            </a:r>
            <a:r>
              <a:rPr lang="en-GB" sz="2800" dirty="0" err="1"/>
              <a:t>XGBoost</a:t>
            </a:r>
            <a:endParaRPr lang="en-GB" dirty="0"/>
          </a:p>
          <a:p>
            <a:r>
              <a:rPr lang="en-GB" dirty="0" err="1"/>
              <a:t>Résultats</a:t>
            </a:r>
            <a:r>
              <a:rPr lang="en-GB" dirty="0"/>
              <a:t> – </a:t>
            </a:r>
            <a:r>
              <a:rPr lang="en-GB" dirty="0" err="1"/>
              <a:t>Forme</a:t>
            </a:r>
            <a:endParaRPr lang="en-GB" dirty="0"/>
          </a:p>
        </p:txBody>
      </p:sp>
      <p:graphicFrame>
        <p:nvGraphicFramePr>
          <p:cNvPr id="2" name="Table 1">
            <a:extLst>
              <a:ext uri="{FF2B5EF4-FFF2-40B4-BE49-F238E27FC236}">
                <a16:creationId xmlns:a16="http://schemas.microsoft.com/office/drawing/2014/main" id="{FB99F493-CCAF-7DEA-DDB2-48013A3B55C4}"/>
              </a:ext>
            </a:extLst>
          </p:cNvPr>
          <p:cNvGraphicFramePr>
            <a:graphicFrameLocks noGrp="1"/>
          </p:cNvGraphicFramePr>
          <p:nvPr>
            <p:extLst>
              <p:ext uri="{D42A27DB-BD31-4B8C-83A1-F6EECF244321}">
                <p14:modId xmlns:p14="http://schemas.microsoft.com/office/powerpoint/2010/main" val="2727413030"/>
              </p:ext>
            </p:extLst>
          </p:nvPr>
        </p:nvGraphicFramePr>
        <p:xfrm>
          <a:off x="1451295" y="2209675"/>
          <a:ext cx="5553512" cy="2438649"/>
        </p:xfrm>
        <a:graphic>
          <a:graphicData uri="http://schemas.openxmlformats.org/drawingml/2006/table">
            <a:tbl>
              <a:tblPr firstRow="1" bandRow="1">
                <a:tableStyleId>{5C22544A-7EE6-4342-B048-85BDC9FD1C3A}</a:tableStyleId>
              </a:tblPr>
              <a:tblGrid>
                <a:gridCol w="1388378">
                  <a:extLst>
                    <a:ext uri="{9D8B030D-6E8A-4147-A177-3AD203B41FA5}">
                      <a16:colId xmlns:a16="http://schemas.microsoft.com/office/drawing/2014/main" val="1471421757"/>
                    </a:ext>
                  </a:extLst>
                </a:gridCol>
                <a:gridCol w="1388378">
                  <a:extLst>
                    <a:ext uri="{9D8B030D-6E8A-4147-A177-3AD203B41FA5}">
                      <a16:colId xmlns:a16="http://schemas.microsoft.com/office/drawing/2014/main" val="3008192632"/>
                    </a:ext>
                  </a:extLst>
                </a:gridCol>
                <a:gridCol w="1388378">
                  <a:extLst>
                    <a:ext uri="{9D8B030D-6E8A-4147-A177-3AD203B41FA5}">
                      <a16:colId xmlns:a16="http://schemas.microsoft.com/office/drawing/2014/main" val="3134726867"/>
                    </a:ext>
                  </a:extLst>
                </a:gridCol>
                <a:gridCol w="1388378">
                  <a:extLst>
                    <a:ext uri="{9D8B030D-6E8A-4147-A177-3AD203B41FA5}">
                      <a16:colId xmlns:a16="http://schemas.microsoft.com/office/drawing/2014/main" val="745857946"/>
                    </a:ext>
                  </a:extLst>
                </a:gridCol>
              </a:tblGrid>
              <a:tr h="812883">
                <a:tc>
                  <a:txBody>
                    <a:bodyPr/>
                    <a:lstStyle/>
                    <a:p>
                      <a:r>
                        <a:rPr lang="es-ES" sz="1800" baseline="0" dirty="0">
                          <a:solidFill>
                            <a:schemeClr val="tx1"/>
                          </a:solidFill>
                        </a:rPr>
                        <a:t>SHAPE</a:t>
                      </a:r>
                    </a:p>
                  </a:txBody>
                  <a:tcPr>
                    <a:solidFill>
                      <a:schemeClr val="bg1">
                        <a:lumMod val="75000"/>
                      </a:schemeClr>
                    </a:solidFill>
                  </a:tcPr>
                </a:tc>
                <a:tc>
                  <a:txBody>
                    <a:bodyPr/>
                    <a:lstStyle/>
                    <a:p>
                      <a:r>
                        <a:rPr lang="es-ES" sz="1800" baseline="0" dirty="0" err="1">
                          <a:solidFill>
                            <a:schemeClr val="tx1"/>
                          </a:solidFill>
                        </a:rPr>
                        <a:t>Precision</a:t>
                      </a:r>
                      <a:endParaRPr lang="es-ES" sz="1800" baseline="0" dirty="0">
                        <a:solidFill>
                          <a:schemeClr val="tx1"/>
                        </a:solidFill>
                      </a:endParaRPr>
                    </a:p>
                  </a:txBody>
                  <a:tcPr>
                    <a:solidFill>
                      <a:schemeClr val="bg1">
                        <a:lumMod val="75000"/>
                      </a:schemeClr>
                    </a:solidFill>
                  </a:tcPr>
                </a:tc>
                <a:tc>
                  <a:txBody>
                    <a:bodyPr/>
                    <a:lstStyle/>
                    <a:p>
                      <a:r>
                        <a:rPr lang="es-ES" sz="1800" baseline="0" dirty="0" err="1">
                          <a:solidFill>
                            <a:schemeClr val="tx1"/>
                          </a:solidFill>
                        </a:rPr>
                        <a:t>Recall</a:t>
                      </a:r>
                      <a:endParaRPr lang="es-ES" sz="1800" baseline="0" dirty="0">
                        <a:solidFill>
                          <a:schemeClr val="tx1"/>
                        </a:solidFill>
                      </a:endParaRPr>
                    </a:p>
                  </a:txBody>
                  <a:tcPr>
                    <a:solidFill>
                      <a:schemeClr val="bg1">
                        <a:lumMod val="75000"/>
                      </a:schemeClr>
                    </a:solidFill>
                  </a:tcPr>
                </a:tc>
                <a:tc>
                  <a:txBody>
                    <a:bodyPr/>
                    <a:lstStyle/>
                    <a:p>
                      <a:r>
                        <a:rPr lang="es-ES" sz="1800" baseline="0" dirty="0">
                          <a:solidFill>
                            <a:schemeClr val="tx1"/>
                          </a:solidFill>
                        </a:rPr>
                        <a:t>F1-Score</a:t>
                      </a:r>
                    </a:p>
                  </a:txBody>
                  <a:tcPr>
                    <a:solidFill>
                      <a:schemeClr val="bg1">
                        <a:lumMod val="75000"/>
                      </a:schemeClr>
                    </a:solidFill>
                  </a:tcPr>
                </a:tc>
                <a:extLst>
                  <a:ext uri="{0D108BD9-81ED-4DB2-BD59-A6C34878D82A}">
                    <a16:rowId xmlns:a16="http://schemas.microsoft.com/office/drawing/2014/main" val="2363986034"/>
                  </a:ext>
                </a:extLst>
              </a:tr>
              <a:tr h="812883">
                <a:tc>
                  <a:txBody>
                    <a:bodyPr/>
                    <a:lstStyle/>
                    <a:p>
                      <a:r>
                        <a:rPr lang="es-ES" sz="1800" baseline="0" dirty="0" err="1">
                          <a:solidFill>
                            <a:schemeClr val="tx1"/>
                          </a:solidFill>
                        </a:rPr>
                        <a:t>Baccilus</a:t>
                      </a:r>
                      <a:endParaRPr lang="es-ES" sz="1800" baseline="0" dirty="0">
                        <a:solidFill>
                          <a:schemeClr val="tx1"/>
                        </a:solidFill>
                      </a:endParaRPr>
                    </a:p>
                  </a:txBody>
                  <a:tcPr>
                    <a:solidFill>
                      <a:schemeClr val="bg1">
                        <a:lumMod val="75000"/>
                      </a:schemeClr>
                    </a:solidFill>
                  </a:tcPr>
                </a:tc>
                <a:tc>
                  <a:txBody>
                    <a:bodyPr/>
                    <a:lstStyle/>
                    <a:p>
                      <a:pPr algn="ctr"/>
                      <a:r>
                        <a:rPr lang="es-ES" sz="1800" baseline="0" dirty="0">
                          <a:solidFill>
                            <a:schemeClr val="tx1"/>
                          </a:solidFill>
                        </a:rPr>
                        <a:t>0.95</a:t>
                      </a:r>
                    </a:p>
                  </a:txBody>
                  <a:tcPr>
                    <a:solidFill>
                      <a:schemeClr val="bg1">
                        <a:lumMod val="75000"/>
                      </a:schemeClr>
                    </a:solidFill>
                  </a:tcPr>
                </a:tc>
                <a:tc>
                  <a:txBody>
                    <a:bodyPr/>
                    <a:lstStyle/>
                    <a:p>
                      <a:pPr algn="ctr"/>
                      <a:r>
                        <a:rPr lang="es-ES" sz="1800" baseline="0" dirty="0">
                          <a:solidFill>
                            <a:schemeClr val="tx1"/>
                          </a:solidFill>
                        </a:rPr>
                        <a:t>0.97</a:t>
                      </a:r>
                    </a:p>
                  </a:txBody>
                  <a:tcPr>
                    <a:solidFill>
                      <a:schemeClr val="bg1">
                        <a:lumMod val="75000"/>
                      </a:schemeClr>
                    </a:solidFill>
                  </a:tcPr>
                </a:tc>
                <a:tc>
                  <a:txBody>
                    <a:bodyPr/>
                    <a:lstStyle/>
                    <a:p>
                      <a:pPr algn="ctr"/>
                      <a:r>
                        <a:rPr lang="es-ES" sz="1800" baseline="0" dirty="0">
                          <a:solidFill>
                            <a:schemeClr val="tx1"/>
                          </a:solidFill>
                        </a:rPr>
                        <a:t>0.96</a:t>
                      </a:r>
                    </a:p>
                  </a:txBody>
                  <a:tcPr>
                    <a:solidFill>
                      <a:schemeClr val="bg1">
                        <a:lumMod val="75000"/>
                      </a:schemeClr>
                    </a:solidFill>
                  </a:tcPr>
                </a:tc>
                <a:extLst>
                  <a:ext uri="{0D108BD9-81ED-4DB2-BD59-A6C34878D82A}">
                    <a16:rowId xmlns:a16="http://schemas.microsoft.com/office/drawing/2014/main" val="3532105560"/>
                  </a:ext>
                </a:extLst>
              </a:tr>
              <a:tr h="812883">
                <a:tc>
                  <a:txBody>
                    <a:bodyPr/>
                    <a:lstStyle/>
                    <a:p>
                      <a:r>
                        <a:rPr lang="es-ES" sz="1800" baseline="0" dirty="0" err="1">
                          <a:solidFill>
                            <a:schemeClr val="tx1"/>
                          </a:solidFill>
                        </a:rPr>
                        <a:t>Coccus</a:t>
                      </a:r>
                      <a:endParaRPr lang="es-ES" sz="1800" baseline="0" dirty="0">
                        <a:solidFill>
                          <a:schemeClr val="tx1"/>
                        </a:solidFill>
                      </a:endParaRPr>
                    </a:p>
                  </a:txBody>
                  <a:tcPr>
                    <a:solidFill>
                      <a:schemeClr val="bg1">
                        <a:lumMod val="75000"/>
                      </a:schemeClr>
                    </a:solidFill>
                  </a:tcPr>
                </a:tc>
                <a:tc>
                  <a:txBody>
                    <a:bodyPr/>
                    <a:lstStyle/>
                    <a:p>
                      <a:pPr algn="ctr"/>
                      <a:r>
                        <a:rPr lang="es-ES" sz="1800" baseline="0" dirty="0">
                          <a:solidFill>
                            <a:schemeClr val="tx1"/>
                          </a:solidFill>
                        </a:rPr>
                        <a:t>0.96</a:t>
                      </a:r>
                    </a:p>
                  </a:txBody>
                  <a:tcPr>
                    <a:solidFill>
                      <a:schemeClr val="bg1">
                        <a:lumMod val="75000"/>
                      </a:schemeClr>
                    </a:solidFill>
                  </a:tcPr>
                </a:tc>
                <a:tc>
                  <a:txBody>
                    <a:bodyPr/>
                    <a:lstStyle/>
                    <a:p>
                      <a:pPr algn="ctr"/>
                      <a:r>
                        <a:rPr lang="es-ES" sz="1800" baseline="0" dirty="0">
                          <a:solidFill>
                            <a:schemeClr val="tx1"/>
                          </a:solidFill>
                        </a:rPr>
                        <a:t>0.92</a:t>
                      </a:r>
                    </a:p>
                  </a:txBody>
                  <a:tcPr>
                    <a:solidFill>
                      <a:schemeClr val="bg1">
                        <a:lumMod val="75000"/>
                      </a:schemeClr>
                    </a:solidFill>
                  </a:tcPr>
                </a:tc>
                <a:tc>
                  <a:txBody>
                    <a:bodyPr/>
                    <a:lstStyle/>
                    <a:p>
                      <a:pPr algn="ctr"/>
                      <a:r>
                        <a:rPr lang="es-ES" sz="1800" baseline="0" dirty="0">
                          <a:solidFill>
                            <a:schemeClr val="tx1"/>
                          </a:solidFill>
                        </a:rPr>
                        <a:t>0.94</a:t>
                      </a:r>
                    </a:p>
                  </a:txBody>
                  <a:tcPr>
                    <a:solidFill>
                      <a:schemeClr val="bg1">
                        <a:lumMod val="75000"/>
                      </a:schemeClr>
                    </a:solidFill>
                  </a:tcPr>
                </a:tc>
                <a:extLst>
                  <a:ext uri="{0D108BD9-81ED-4DB2-BD59-A6C34878D82A}">
                    <a16:rowId xmlns:a16="http://schemas.microsoft.com/office/drawing/2014/main" val="2155217972"/>
                  </a:ext>
                </a:extLst>
              </a:tr>
            </a:tbl>
          </a:graphicData>
        </a:graphic>
      </p:graphicFrame>
      <p:graphicFrame>
        <p:nvGraphicFramePr>
          <p:cNvPr id="6" name="Table 5">
            <a:extLst>
              <a:ext uri="{FF2B5EF4-FFF2-40B4-BE49-F238E27FC236}">
                <a16:creationId xmlns:a16="http://schemas.microsoft.com/office/drawing/2014/main" id="{01427FEC-295A-F003-9C52-BB8DFD03511C}"/>
              </a:ext>
            </a:extLst>
          </p:cNvPr>
          <p:cNvGraphicFramePr>
            <a:graphicFrameLocks noGrp="1"/>
          </p:cNvGraphicFramePr>
          <p:nvPr>
            <p:extLst>
              <p:ext uri="{D42A27DB-BD31-4B8C-83A1-F6EECF244321}">
                <p14:modId xmlns:p14="http://schemas.microsoft.com/office/powerpoint/2010/main" val="3565273594"/>
              </p:ext>
            </p:extLst>
          </p:nvPr>
        </p:nvGraphicFramePr>
        <p:xfrm>
          <a:off x="7004807" y="2213040"/>
          <a:ext cx="3322040" cy="2438648"/>
        </p:xfrm>
        <a:graphic>
          <a:graphicData uri="http://schemas.openxmlformats.org/drawingml/2006/table">
            <a:tbl>
              <a:tblPr firstRow="1" bandRow="1">
                <a:tableStyleId>{5C22544A-7EE6-4342-B048-85BDC9FD1C3A}</a:tableStyleId>
              </a:tblPr>
              <a:tblGrid>
                <a:gridCol w="1661020">
                  <a:extLst>
                    <a:ext uri="{9D8B030D-6E8A-4147-A177-3AD203B41FA5}">
                      <a16:colId xmlns:a16="http://schemas.microsoft.com/office/drawing/2014/main" val="89729854"/>
                    </a:ext>
                  </a:extLst>
                </a:gridCol>
                <a:gridCol w="1661020">
                  <a:extLst>
                    <a:ext uri="{9D8B030D-6E8A-4147-A177-3AD203B41FA5}">
                      <a16:colId xmlns:a16="http://schemas.microsoft.com/office/drawing/2014/main" val="2275111277"/>
                    </a:ext>
                  </a:extLst>
                </a:gridCol>
              </a:tblGrid>
              <a:tr h="856823">
                <a:tc>
                  <a:txBody>
                    <a:bodyPr/>
                    <a:lstStyle/>
                    <a:p>
                      <a:r>
                        <a:rPr lang="en-GB" sz="1800" baseline="0" dirty="0">
                          <a:solidFill>
                            <a:schemeClr val="tx1"/>
                          </a:solidFill>
                        </a:rPr>
                        <a:t>SET</a:t>
                      </a:r>
                    </a:p>
                  </a:txBody>
                  <a:tcPr>
                    <a:solidFill>
                      <a:schemeClr val="bg1">
                        <a:lumMod val="75000"/>
                      </a:schemeClr>
                    </a:solidFill>
                  </a:tcPr>
                </a:tc>
                <a:tc>
                  <a:txBody>
                    <a:bodyPr/>
                    <a:lstStyle/>
                    <a:p>
                      <a:r>
                        <a:rPr lang="en-GB" sz="1800" baseline="0" dirty="0">
                          <a:solidFill>
                            <a:schemeClr val="tx1"/>
                          </a:solidFill>
                        </a:rPr>
                        <a:t>Avg. Accuracy</a:t>
                      </a:r>
                    </a:p>
                  </a:txBody>
                  <a:tcPr>
                    <a:solidFill>
                      <a:schemeClr val="bg1">
                        <a:lumMod val="75000"/>
                      </a:schemeClr>
                    </a:solidFill>
                  </a:tcPr>
                </a:tc>
                <a:extLst>
                  <a:ext uri="{0D108BD9-81ED-4DB2-BD59-A6C34878D82A}">
                    <a16:rowId xmlns:a16="http://schemas.microsoft.com/office/drawing/2014/main" val="493694964"/>
                  </a:ext>
                </a:extLst>
              </a:tr>
              <a:tr h="527275">
                <a:tc>
                  <a:txBody>
                    <a:bodyPr/>
                    <a:lstStyle/>
                    <a:p>
                      <a:r>
                        <a:rPr lang="en-GB" sz="1800" baseline="0" dirty="0">
                          <a:solidFill>
                            <a:schemeClr val="tx1"/>
                          </a:solidFill>
                        </a:rPr>
                        <a:t>Training </a:t>
                      </a:r>
                    </a:p>
                  </a:txBody>
                  <a:tcPr>
                    <a:solidFill>
                      <a:schemeClr val="bg1">
                        <a:lumMod val="75000"/>
                      </a:schemeClr>
                    </a:solidFill>
                  </a:tcPr>
                </a:tc>
                <a:tc>
                  <a:txBody>
                    <a:bodyPr/>
                    <a:lstStyle/>
                    <a:p>
                      <a:pPr algn="ctr"/>
                      <a:r>
                        <a:rPr lang="en-GB" sz="1800" baseline="0" dirty="0">
                          <a:solidFill>
                            <a:schemeClr val="tx1"/>
                          </a:solidFill>
                        </a:rPr>
                        <a:t>0.98</a:t>
                      </a:r>
                    </a:p>
                  </a:txBody>
                  <a:tcPr>
                    <a:solidFill>
                      <a:schemeClr val="bg1">
                        <a:lumMod val="75000"/>
                      </a:schemeClr>
                    </a:solidFill>
                  </a:tcPr>
                </a:tc>
                <a:extLst>
                  <a:ext uri="{0D108BD9-81ED-4DB2-BD59-A6C34878D82A}">
                    <a16:rowId xmlns:a16="http://schemas.microsoft.com/office/drawing/2014/main" val="2877269521"/>
                  </a:ext>
                </a:extLst>
              </a:tr>
              <a:tr h="527275">
                <a:tc>
                  <a:txBody>
                    <a:bodyPr/>
                    <a:lstStyle/>
                    <a:p>
                      <a:r>
                        <a:rPr lang="en-GB" sz="1800" baseline="0" dirty="0">
                          <a:solidFill>
                            <a:schemeClr val="tx1"/>
                          </a:solidFill>
                        </a:rPr>
                        <a:t>Validation </a:t>
                      </a:r>
                    </a:p>
                  </a:txBody>
                  <a:tcPr>
                    <a:solidFill>
                      <a:schemeClr val="bg1">
                        <a:lumMod val="75000"/>
                      </a:schemeClr>
                    </a:solidFill>
                  </a:tcPr>
                </a:tc>
                <a:tc>
                  <a:txBody>
                    <a:bodyPr/>
                    <a:lstStyle/>
                    <a:p>
                      <a:pPr algn="ctr"/>
                      <a:r>
                        <a:rPr lang="en-GB" sz="1800" baseline="0" dirty="0">
                          <a:solidFill>
                            <a:schemeClr val="tx1"/>
                          </a:solidFill>
                        </a:rPr>
                        <a:t>0.96</a:t>
                      </a:r>
                    </a:p>
                  </a:txBody>
                  <a:tcPr>
                    <a:solidFill>
                      <a:schemeClr val="bg1">
                        <a:lumMod val="75000"/>
                      </a:schemeClr>
                    </a:solidFill>
                  </a:tcPr>
                </a:tc>
                <a:extLst>
                  <a:ext uri="{0D108BD9-81ED-4DB2-BD59-A6C34878D82A}">
                    <a16:rowId xmlns:a16="http://schemas.microsoft.com/office/drawing/2014/main" val="1191660597"/>
                  </a:ext>
                </a:extLst>
              </a:tr>
              <a:tr h="527275">
                <a:tc>
                  <a:txBody>
                    <a:bodyPr/>
                    <a:lstStyle/>
                    <a:p>
                      <a:r>
                        <a:rPr lang="en-GB" sz="1800" baseline="0" dirty="0">
                          <a:solidFill>
                            <a:schemeClr val="tx1"/>
                          </a:solidFill>
                        </a:rPr>
                        <a:t>Testing</a:t>
                      </a:r>
                    </a:p>
                  </a:txBody>
                  <a:tcPr>
                    <a:solidFill>
                      <a:schemeClr val="bg1">
                        <a:lumMod val="75000"/>
                      </a:schemeClr>
                    </a:solidFill>
                  </a:tcPr>
                </a:tc>
                <a:tc>
                  <a:txBody>
                    <a:bodyPr/>
                    <a:lstStyle/>
                    <a:p>
                      <a:pPr algn="ctr"/>
                      <a:r>
                        <a:rPr lang="en-GB" sz="1800" baseline="0" dirty="0">
                          <a:solidFill>
                            <a:schemeClr val="tx1"/>
                          </a:solidFill>
                        </a:rPr>
                        <a:t>0.95</a:t>
                      </a:r>
                    </a:p>
                  </a:txBody>
                  <a:tcPr>
                    <a:solidFill>
                      <a:schemeClr val="bg1">
                        <a:lumMod val="75000"/>
                      </a:schemeClr>
                    </a:solidFill>
                  </a:tcPr>
                </a:tc>
                <a:extLst>
                  <a:ext uri="{0D108BD9-81ED-4DB2-BD59-A6C34878D82A}">
                    <a16:rowId xmlns:a16="http://schemas.microsoft.com/office/drawing/2014/main" val="3717052676"/>
                  </a:ext>
                </a:extLst>
              </a:tr>
            </a:tbl>
          </a:graphicData>
        </a:graphic>
      </p:graphicFrame>
    </p:spTree>
    <p:extLst>
      <p:ext uri="{BB962C8B-B14F-4D97-AF65-F5344CB8AC3E}">
        <p14:creationId xmlns:p14="http://schemas.microsoft.com/office/powerpoint/2010/main" val="1042406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a:t>
            </a:r>
            <a:r>
              <a:rPr lang="en-GB" sz="2800" dirty="0" err="1"/>
              <a:t>XGBoost</a:t>
            </a:r>
            <a:endParaRPr lang="en-GB" dirty="0"/>
          </a:p>
          <a:p>
            <a:r>
              <a:rPr lang="en-GB" dirty="0" err="1"/>
              <a:t>Résultats</a:t>
            </a:r>
            <a:r>
              <a:rPr lang="en-GB" dirty="0"/>
              <a:t> – </a:t>
            </a:r>
            <a:r>
              <a:rPr lang="en-GB" dirty="0" err="1"/>
              <a:t>Souche</a:t>
            </a:r>
            <a:r>
              <a:rPr lang="en-GB" dirty="0"/>
              <a:t> </a:t>
            </a:r>
            <a:r>
              <a:rPr lang="en-GB" dirty="0" err="1"/>
              <a:t>bactérienne</a:t>
            </a:r>
            <a:endParaRPr lang="en-GB" dirty="0"/>
          </a:p>
        </p:txBody>
      </p:sp>
      <p:graphicFrame>
        <p:nvGraphicFramePr>
          <p:cNvPr id="5" name="Table 4">
            <a:extLst>
              <a:ext uri="{FF2B5EF4-FFF2-40B4-BE49-F238E27FC236}">
                <a16:creationId xmlns:a16="http://schemas.microsoft.com/office/drawing/2014/main" id="{BDC10EF9-C144-633A-ACE7-2E5822A54451}"/>
              </a:ext>
            </a:extLst>
          </p:cNvPr>
          <p:cNvGraphicFramePr>
            <a:graphicFrameLocks noGrp="1"/>
          </p:cNvGraphicFramePr>
          <p:nvPr>
            <p:extLst>
              <p:ext uri="{D42A27DB-BD31-4B8C-83A1-F6EECF244321}">
                <p14:modId xmlns:p14="http://schemas.microsoft.com/office/powerpoint/2010/main" val="3509673473"/>
              </p:ext>
            </p:extLst>
          </p:nvPr>
        </p:nvGraphicFramePr>
        <p:xfrm>
          <a:off x="8120541" y="2386765"/>
          <a:ext cx="3082234" cy="3291840"/>
        </p:xfrm>
        <a:graphic>
          <a:graphicData uri="http://schemas.openxmlformats.org/drawingml/2006/table">
            <a:tbl>
              <a:tblPr firstRow="1" bandRow="1">
                <a:tableStyleId>{5C22544A-7EE6-4342-B048-85BDC9FD1C3A}</a:tableStyleId>
              </a:tblPr>
              <a:tblGrid>
                <a:gridCol w="1541117">
                  <a:extLst>
                    <a:ext uri="{9D8B030D-6E8A-4147-A177-3AD203B41FA5}">
                      <a16:colId xmlns:a16="http://schemas.microsoft.com/office/drawing/2014/main" val="89729854"/>
                    </a:ext>
                  </a:extLst>
                </a:gridCol>
                <a:gridCol w="1541117">
                  <a:extLst>
                    <a:ext uri="{9D8B030D-6E8A-4147-A177-3AD203B41FA5}">
                      <a16:colId xmlns:a16="http://schemas.microsoft.com/office/drawing/2014/main" val="2275111277"/>
                    </a:ext>
                  </a:extLst>
                </a:gridCol>
              </a:tblGrid>
              <a:tr h="822960">
                <a:tc>
                  <a:txBody>
                    <a:bodyPr/>
                    <a:lstStyle/>
                    <a:p>
                      <a:r>
                        <a:rPr lang="en-GB" sz="1800" baseline="0" dirty="0">
                          <a:solidFill>
                            <a:schemeClr val="tx1"/>
                          </a:solidFill>
                        </a:rPr>
                        <a:t>SET</a:t>
                      </a:r>
                    </a:p>
                  </a:txBody>
                  <a:tcPr>
                    <a:solidFill>
                      <a:schemeClr val="bg1">
                        <a:lumMod val="75000"/>
                      </a:schemeClr>
                    </a:solidFill>
                  </a:tcPr>
                </a:tc>
                <a:tc>
                  <a:txBody>
                    <a:bodyPr/>
                    <a:lstStyle/>
                    <a:p>
                      <a:r>
                        <a:rPr lang="en-GB" sz="1800" baseline="0" dirty="0">
                          <a:solidFill>
                            <a:schemeClr val="tx1"/>
                          </a:solidFill>
                        </a:rPr>
                        <a:t>Avg. Accuracy</a:t>
                      </a:r>
                    </a:p>
                  </a:txBody>
                  <a:tcPr>
                    <a:solidFill>
                      <a:schemeClr val="bg1">
                        <a:lumMod val="75000"/>
                      </a:schemeClr>
                    </a:solidFill>
                  </a:tcPr>
                </a:tc>
                <a:extLst>
                  <a:ext uri="{0D108BD9-81ED-4DB2-BD59-A6C34878D82A}">
                    <a16:rowId xmlns:a16="http://schemas.microsoft.com/office/drawing/2014/main" val="493694964"/>
                  </a:ext>
                </a:extLst>
              </a:tr>
              <a:tr h="822960">
                <a:tc>
                  <a:txBody>
                    <a:bodyPr/>
                    <a:lstStyle/>
                    <a:p>
                      <a:r>
                        <a:rPr lang="en-GB" sz="1800" baseline="0" dirty="0">
                          <a:solidFill>
                            <a:schemeClr val="tx1"/>
                          </a:solidFill>
                        </a:rPr>
                        <a:t>Training </a:t>
                      </a:r>
                    </a:p>
                  </a:txBody>
                  <a:tcPr>
                    <a:solidFill>
                      <a:schemeClr val="bg1">
                        <a:lumMod val="75000"/>
                      </a:schemeClr>
                    </a:solidFill>
                  </a:tcPr>
                </a:tc>
                <a:tc>
                  <a:txBody>
                    <a:bodyPr/>
                    <a:lstStyle/>
                    <a:p>
                      <a:pPr algn="ctr"/>
                      <a:r>
                        <a:rPr lang="en-GB" sz="1800" baseline="0" dirty="0">
                          <a:solidFill>
                            <a:schemeClr val="tx1"/>
                          </a:solidFill>
                        </a:rPr>
                        <a:t>0.99</a:t>
                      </a:r>
                    </a:p>
                  </a:txBody>
                  <a:tcPr>
                    <a:solidFill>
                      <a:schemeClr val="bg1">
                        <a:lumMod val="75000"/>
                      </a:schemeClr>
                    </a:solidFill>
                  </a:tcPr>
                </a:tc>
                <a:extLst>
                  <a:ext uri="{0D108BD9-81ED-4DB2-BD59-A6C34878D82A}">
                    <a16:rowId xmlns:a16="http://schemas.microsoft.com/office/drawing/2014/main" val="2877269521"/>
                  </a:ext>
                </a:extLst>
              </a:tr>
              <a:tr h="822960">
                <a:tc>
                  <a:txBody>
                    <a:bodyPr/>
                    <a:lstStyle/>
                    <a:p>
                      <a:r>
                        <a:rPr lang="en-GB" sz="1800" baseline="0" dirty="0">
                          <a:solidFill>
                            <a:schemeClr val="tx1"/>
                          </a:solidFill>
                        </a:rPr>
                        <a:t>Validation </a:t>
                      </a:r>
                    </a:p>
                  </a:txBody>
                  <a:tcPr>
                    <a:solidFill>
                      <a:schemeClr val="bg1">
                        <a:lumMod val="75000"/>
                      </a:schemeClr>
                    </a:solidFill>
                  </a:tcPr>
                </a:tc>
                <a:tc>
                  <a:txBody>
                    <a:bodyPr/>
                    <a:lstStyle/>
                    <a:p>
                      <a:pPr algn="ctr"/>
                      <a:r>
                        <a:rPr lang="en-GB" sz="1800" baseline="0" dirty="0">
                          <a:solidFill>
                            <a:schemeClr val="tx1"/>
                          </a:solidFill>
                        </a:rPr>
                        <a:t>0.9</a:t>
                      </a:r>
                      <a:r>
                        <a:rPr lang="en-SE" sz="1800" baseline="0" dirty="0">
                          <a:solidFill>
                            <a:schemeClr val="tx1"/>
                          </a:solidFill>
                        </a:rPr>
                        <a:t>8</a:t>
                      </a:r>
                      <a:endParaRPr lang="en-GB" sz="1800" baseline="0" dirty="0">
                        <a:solidFill>
                          <a:schemeClr val="tx1"/>
                        </a:solidFill>
                      </a:endParaRPr>
                    </a:p>
                  </a:txBody>
                  <a:tcPr>
                    <a:solidFill>
                      <a:schemeClr val="bg1">
                        <a:lumMod val="75000"/>
                      </a:schemeClr>
                    </a:solidFill>
                  </a:tcPr>
                </a:tc>
                <a:extLst>
                  <a:ext uri="{0D108BD9-81ED-4DB2-BD59-A6C34878D82A}">
                    <a16:rowId xmlns:a16="http://schemas.microsoft.com/office/drawing/2014/main" val="1191660597"/>
                  </a:ext>
                </a:extLst>
              </a:tr>
              <a:tr h="822960">
                <a:tc>
                  <a:txBody>
                    <a:bodyPr/>
                    <a:lstStyle/>
                    <a:p>
                      <a:r>
                        <a:rPr lang="en-GB" sz="1800" baseline="0" dirty="0">
                          <a:solidFill>
                            <a:schemeClr val="tx1"/>
                          </a:solidFill>
                        </a:rPr>
                        <a:t>Testing</a:t>
                      </a:r>
                    </a:p>
                  </a:txBody>
                  <a:tcPr>
                    <a:solidFill>
                      <a:schemeClr val="bg1">
                        <a:lumMod val="75000"/>
                      </a:schemeClr>
                    </a:solidFill>
                  </a:tcPr>
                </a:tc>
                <a:tc>
                  <a:txBody>
                    <a:bodyPr/>
                    <a:lstStyle/>
                    <a:p>
                      <a:pPr algn="ctr"/>
                      <a:r>
                        <a:rPr lang="en-GB" sz="1800" baseline="0" dirty="0">
                          <a:solidFill>
                            <a:schemeClr val="tx1"/>
                          </a:solidFill>
                        </a:rPr>
                        <a:t>0.9</a:t>
                      </a:r>
                      <a:r>
                        <a:rPr lang="en-SE" sz="1800" baseline="0" dirty="0">
                          <a:solidFill>
                            <a:schemeClr val="tx1"/>
                          </a:solidFill>
                        </a:rPr>
                        <a:t>8</a:t>
                      </a:r>
                      <a:endParaRPr lang="en-GB" sz="1800" baseline="0" dirty="0">
                        <a:solidFill>
                          <a:schemeClr val="tx1"/>
                        </a:solidFill>
                      </a:endParaRPr>
                    </a:p>
                  </a:txBody>
                  <a:tcPr>
                    <a:solidFill>
                      <a:schemeClr val="bg1">
                        <a:lumMod val="75000"/>
                      </a:schemeClr>
                    </a:solidFill>
                  </a:tcPr>
                </a:tc>
                <a:extLst>
                  <a:ext uri="{0D108BD9-81ED-4DB2-BD59-A6C34878D82A}">
                    <a16:rowId xmlns:a16="http://schemas.microsoft.com/office/drawing/2014/main" val="3717052676"/>
                  </a:ext>
                </a:extLst>
              </a:tr>
            </a:tbl>
          </a:graphicData>
        </a:graphic>
      </p:graphicFrame>
      <p:graphicFrame>
        <p:nvGraphicFramePr>
          <p:cNvPr id="2" name="Table 1">
            <a:extLst>
              <a:ext uri="{FF2B5EF4-FFF2-40B4-BE49-F238E27FC236}">
                <a16:creationId xmlns:a16="http://schemas.microsoft.com/office/drawing/2014/main" id="{DE90AC5A-FD36-3108-4E81-C884AFC702CD}"/>
              </a:ext>
            </a:extLst>
          </p:cNvPr>
          <p:cNvGraphicFramePr>
            <a:graphicFrameLocks noGrp="1"/>
          </p:cNvGraphicFramePr>
          <p:nvPr>
            <p:extLst>
              <p:ext uri="{D42A27DB-BD31-4B8C-83A1-F6EECF244321}">
                <p14:modId xmlns:p14="http://schemas.microsoft.com/office/powerpoint/2010/main" val="3286748607"/>
              </p:ext>
            </p:extLst>
          </p:nvPr>
        </p:nvGraphicFramePr>
        <p:xfrm>
          <a:off x="989225" y="2386765"/>
          <a:ext cx="7131316" cy="3291840"/>
        </p:xfrm>
        <a:graphic>
          <a:graphicData uri="http://schemas.openxmlformats.org/drawingml/2006/table">
            <a:tbl>
              <a:tblPr firstRow="1" bandRow="1">
                <a:tableStyleId>{5C22544A-7EE6-4342-B048-85BDC9FD1C3A}</a:tableStyleId>
              </a:tblPr>
              <a:tblGrid>
                <a:gridCol w="1782829">
                  <a:extLst>
                    <a:ext uri="{9D8B030D-6E8A-4147-A177-3AD203B41FA5}">
                      <a16:colId xmlns:a16="http://schemas.microsoft.com/office/drawing/2014/main" val="1499705374"/>
                    </a:ext>
                  </a:extLst>
                </a:gridCol>
                <a:gridCol w="1782829">
                  <a:extLst>
                    <a:ext uri="{9D8B030D-6E8A-4147-A177-3AD203B41FA5}">
                      <a16:colId xmlns:a16="http://schemas.microsoft.com/office/drawing/2014/main" val="1207931820"/>
                    </a:ext>
                  </a:extLst>
                </a:gridCol>
                <a:gridCol w="1782829">
                  <a:extLst>
                    <a:ext uri="{9D8B030D-6E8A-4147-A177-3AD203B41FA5}">
                      <a16:colId xmlns:a16="http://schemas.microsoft.com/office/drawing/2014/main" val="3356656238"/>
                    </a:ext>
                  </a:extLst>
                </a:gridCol>
                <a:gridCol w="1782829">
                  <a:extLst>
                    <a:ext uri="{9D8B030D-6E8A-4147-A177-3AD203B41FA5}">
                      <a16:colId xmlns:a16="http://schemas.microsoft.com/office/drawing/2014/main" val="4017275672"/>
                    </a:ext>
                  </a:extLst>
                </a:gridCol>
              </a:tblGrid>
              <a:tr h="365760">
                <a:tc>
                  <a:txBody>
                    <a:bodyPr/>
                    <a:lstStyle/>
                    <a:p>
                      <a:pPr algn="ctr"/>
                      <a:r>
                        <a:rPr lang="en-GB" sz="1800" baseline="0" dirty="0">
                          <a:solidFill>
                            <a:schemeClr val="tx1"/>
                          </a:solidFill>
                        </a:rPr>
                        <a:t>Strain</a:t>
                      </a:r>
                    </a:p>
                  </a:txBody>
                  <a:tcPr>
                    <a:solidFill>
                      <a:schemeClr val="bg1">
                        <a:lumMod val="75000"/>
                      </a:schemeClr>
                    </a:solidFill>
                  </a:tcPr>
                </a:tc>
                <a:tc>
                  <a:txBody>
                    <a:bodyPr/>
                    <a:lstStyle/>
                    <a:p>
                      <a:pPr algn="ctr"/>
                      <a:r>
                        <a:rPr lang="en-GB" sz="1800" baseline="0" dirty="0">
                          <a:solidFill>
                            <a:schemeClr val="tx1"/>
                          </a:solidFill>
                        </a:rPr>
                        <a:t>Precision</a:t>
                      </a:r>
                    </a:p>
                  </a:txBody>
                  <a:tcPr>
                    <a:solidFill>
                      <a:schemeClr val="bg1">
                        <a:lumMod val="75000"/>
                      </a:schemeClr>
                    </a:solidFill>
                  </a:tcPr>
                </a:tc>
                <a:tc>
                  <a:txBody>
                    <a:bodyPr/>
                    <a:lstStyle/>
                    <a:p>
                      <a:pPr algn="ctr"/>
                      <a:r>
                        <a:rPr lang="en-GB" sz="1800" baseline="0" dirty="0">
                          <a:solidFill>
                            <a:schemeClr val="tx1"/>
                          </a:solidFill>
                        </a:rPr>
                        <a:t>Recall</a:t>
                      </a:r>
                    </a:p>
                  </a:txBody>
                  <a:tcPr>
                    <a:solidFill>
                      <a:schemeClr val="bg1">
                        <a:lumMod val="75000"/>
                      </a:schemeClr>
                    </a:solidFill>
                  </a:tcPr>
                </a:tc>
                <a:tc>
                  <a:txBody>
                    <a:bodyPr/>
                    <a:lstStyle/>
                    <a:p>
                      <a:pPr algn="ctr"/>
                      <a:r>
                        <a:rPr lang="en-GB" sz="1800" baseline="0" dirty="0">
                          <a:solidFill>
                            <a:schemeClr val="tx1"/>
                          </a:solidFill>
                        </a:rPr>
                        <a:t>F1-Score</a:t>
                      </a:r>
                    </a:p>
                  </a:txBody>
                  <a:tcPr>
                    <a:solidFill>
                      <a:schemeClr val="bg1">
                        <a:lumMod val="75000"/>
                      </a:schemeClr>
                    </a:solidFill>
                  </a:tcPr>
                </a:tc>
                <a:extLst>
                  <a:ext uri="{0D108BD9-81ED-4DB2-BD59-A6C34878D82A}">
                    <a16:rowId xmlns:a16="http://schemas.microsoft.com/office/drawing/2014/main" val="2866290540"/>
                  </a:ext>
                </a:extLst>
              </a:tr>
              <a:tr h="365760">
                <a:tc>
                  <a:txBody>
                    <a:bodyPr/>
                    <a:lstStyle/>
                    <a:p>
                      <a:pPr algn="ctr"/>
                      <a:r>
                        <a:rPr lang="en-GB" sz="1800" baseline="0" dirty="0">
                          <a:solidFill>
                            <a:schemeClr val="tx1"/>
                          </a:solidFill>
                        </a:rPr>
                        <a:t>bs134</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dirty="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205650579"/>
                  </a:ext>
                </a:extLst>
              </a:tr>
              <a:tr h="365760">
                <a:tc>
                  <a:txBody>
                    <a:bodyPr/>
                    <a:lstStyle/>
                    <a:p>
                      <a:pPr algn="ctr"/>
                      <a:r>
                        <a:rPr lang="en-GB" sz="1800" baseline="0" dirty="0">
                          <a:solidFill>
                            <a:schemeClr val="tx1"/>
                          </a:solidFill>
                        </a:rPr>
                        <a:t>Coli</a:t>
                      </a:r>
                    </a:p>
                  </a:txBody>
                  <a:tcPr>
                    <a:solidFill>
                      <a:schemeClr val="bg1">
                        <a:lumMod val="75000"/>
                      </a:schemeClr>
                    </a:solidFill>
                  </a:tcPr>
                </a:tc>
                <a:tc>
                  <a:txBody>
                    <a:bodyPr/>
                    <a:lstStyle/>
                    <a:p>
                      <a:pPr algn="ctr"/>
                      <a:r>
                        <a:rPr lang="en-SE" sz="1800" baseline="0" dirty="0">
                          <a:solidFill>
                            <a:schemeClr val="tx1"/>
                          </a:solidFill>
                        </a:rPr>
                        <a:t>0.97</a:t>
                      </a:r>
                      <a:endParaRPr lang="en-GB" sz="1800" baseline="0" dirty="0">
                        <a:solidFill>
                          <a:schemeClr val="tx1"/>
                        </a:solidFill>
                      </a:endParaRPr>
                    </a:p>
                  </a:txBody>
                  <a:tcPr>
                    <a:solidFill>
                      <a:schemeClr val="bg1">
                        <a:lumMod val="75000"/>
                      </a:schemeClr>
                    </a:solidFill>
                  </a:tcPr>
                </a:tc>
                <a:tc>
                  <a:txBody>
                    <a:bodyPr/>
                    <a:lstStyle/>
                    <a:p>
                      <a:pPr algn="ctr"/>
                      <a:r>
                        <a:rPr lang="en-SE" sz="1800" baseline="0" dirty="0">
                          <a:solidFill>
                            <a:schemeClr val="tx1"/>
                          </a:solidFill>
                        </a:rPr>
                        <a:t>1.00</a:t>
                      </a:r>
                      <a:endParaRPr lang="en-GB" sz="1800" baseline="0" dirty="0">
                        <a:solidFill>
                          <a:schemeClr val="tx1"/>
                        </a:solidFill>
                      </a:endParaRPr>
                    </a:p>
                  </a:txBody>
                  <a:tcPr>
                    <a:solidFill>
                      <a:schemeClr val="bg1">
                        <a:lumMod val="75000"/>
                      </a:schemeClr>
                    </a:solidFill>
                  </a:tcPr>
                </a:tc>
                <a:tc>
                  <a:txBody>
                    <a:bodyPr/>
                    <a:lstStyle/>
                    <a:p>
                      <a:pPr algn="ctr"/>
                      <a:r>
                        <a:rPr lang="en-GB" sz="1800" baseline="0" dirty="0">
                          <a:solidFill>
                            <a:schemeClr val="tx1"/>
                          </a:solidFill>
                        </a:rPr>
                        <a:t>0.9</a:t>
                      </a:r>
                      <a:r>
                        <a:rPr lang="en-SE" sz="1800" baseline="0" dirty="0">
                          <a:solidFill>
                            <a:schemeClr val="tx1"/>
                          </a:solidFill>
                        </a:rPr>
                        <a:t>8</a:t>
                      </a:r>
                      <a:endParaRPr lang="en-GB" sz="1800" baseline="0" dirty="0">
                        <a:solidFill>
                          <a:schemeClr val="tx1"/>
                        </a:solidFill>
                      </a:endParaRPr>
                    </a:p>
                  </a:txBody>
                  <a:tcPr>
                    <a:solidFill>
                      <a:schemeClr val="bg1">
                        <a:lumMod val="75000"/>
                      </a:schemeClr>
                    </a:solidFill>
                  </a:tcPr>
                </a:tc>
                <a:extLst>
                  <a:ext uri="{0D108BD9-81ED-4DB2-BD59-A6C34878D82A}">
                    <a16:rowId xmlns:a16="http://schemas.microsoft.com/office/drawing/2014/main" val="1247744647"/>
                  </a:ext>
                </a:extLst>
              </a:tr>
              <a:tr h="365760">
                <a:tc>
                  <a:txBody>
                    <a:bodyPr/>
                    <a:lstStyle/>
                    <a:p>
                      <a:pPr algn="ctr"/>
                      <a:r>
                        <a:rPr lang="en-GB" sz="1800" baseline="0" dirty="0">
                          <a:solidFill>
                            <a:schemeClr val="tx1"/>
                          </a:solidFill>
                        </a:rPr>
                        <a:t>Li142</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dirty="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26848180"/>
                  </a:ext>
                </a:extLst>
              </a:tr>
              <a:tr h="365760">
                <a:tc>
                  <a:txBody>
                    <a:bodyPr/>
                    <a:lstStyle/>
                    <a:p>
                      <a:pPr algn="ctr"/>
                      <a:r>
                        <a:rPr lang="en-GB" sz="1800" baseline="0" dirty="0">
                          <a:solidFill>
                            <a:schemeClr val="tx1"/>
                          </a:solidFill>
                        </a:rPr>
                        <a:t>Ns139</a:t>
                      </a:r>
                    </a:p>
                  </a:txBody>
                  <a:tcPr>
                    <a:solidFill>
                      <a:schemeClr val="bg1">
                        <a:lumMod val="75000"/>
                      </a:schemeClr>
                    </a:solidFill>
                  </a:tcPr>
                </a:tc>
                <a:tc>
                  <a:txBody>
                    <a:bodyPr/>
                    <a:lstStyle/>
                    <a:p>
                      <a:pPr algn="ctr"/>
                      <a:r>
                        <a:rPr lang="en-GB" sz="1800" baseline="0" dirty="0">
                          <a:solidFill>
                            <a:schemeClr val="tx1"/>
                          </a:solidFill>
                        </a:rPr>
                        <a:t>0.93</a:t>
                      </a:r>
                    </a:p>
                  </a:txBody>
                  <a:tcPr>
                    <a:solidFill>
                      <a:schemeClr val="bg1">
                        <a:lumMod val="75000"/>
                      </a:schemeClr>
                    </a:solidFill>
                  </a:tcPr>
                </a:tc>
                <a:tc>
                  <a:txBody>
                    <a:bodyPr/>
                    <a:lstStyle/>
                    <a:p>
                      <a:pPr algn="ctr"/>
                      <a:r>
                        <a:rPr lang="en-GB" sz="1800" baseline="0" dirty="0">
                          <a:solidFill>
                            <a:schemeClr val="tx1"/>
                          </a:solidFill>
                        </a:rPr>
                        <a:t>0.92</a:t>
                      </a:r>
                    </a:p>
                  </a:txBody>
                  <a:tcPr>
                    <a:solidFill>
                      <a:schemeClr val="bg1">
                        <a:lumMod val="75000"/>
                      </a:schemeClr>
                    </a:solidFill>
                  </a:tcPr>
                </a:tc>
                <a:tc>
                  <a:txBody>
                    <a:bodyPr/>
                    <a:lstStyle/>
                    <a:p>
                      <a:pPr algn="ctr"/>
                      <a:r>
                        <a:rPr lang="en-GB" sz="1800" baseline="0" dirty="0">
                          <a:solidFill>
                            <a:schemeClr val="tx1"/>
                          </a:solidFill>
                        </a:rPr>
                        <a:t>0.93</a:t>
                      </a:r>
                    </a:p>
                  </a:txBody>
                  <a:tcPr>
                    <a:solidFill>
                      <a:schemeClr val="bg1">
                        <a:lumMod val="75000"/>
                      </a:schemeClr>
                    </a:solidFill>
                  </a:tcPr>
                </a:tc>
                <a:extLst>
                  <a:ext uri="{0D108BD9-81ED-4DB2-BD59-A6C34878D82A}">
                    <a16:rowId xmlns:a16="http://schemas.microsoft.com/office/drawing/2014/main" val="3303329488"/>
                  </a:ext>
                </a:extLst>
              </a:tr>
              <a:tr h="365760">
                <a:tc>
                  <a:txBody>
                    <a:bodyPr/>
                    <a:lstStyle/>
                    <a:p>
                      <a:pPr algn="ctr"/>
                      <a:r>
                        <a:rPr lang="en-GB" sz="1800" baseline="0" dirty="0">
                          <a:solidFill>
                            <a:schemeClr val="tx1"/>
                          </a:solidFill>
                        </a:rPr>
                        <a:t>Pp46</a:t>
                      </a:r>
                    </a:p>
                  </a:txBody>
                  <a:tcPr>
                    <a:solidFill>
                      <a:schemeClr val="bg1">
                        <a:lumMod val="75000"/>
                      </a:schemeClr>
                    </a:solidFill>
                  </a:tcPr>
                </a:tc>
                <a:tc>
                  <a:txBody>
                    <a:bodyPr/>
                    <a:lstStyle/>
                    <a:p>
                      <a:pPr algn="ctr"/>
                      <a:r>
                        <a:rPr lang="en-SE" sz="1800" baseline="0" dirty="0">
                          <a:solidFill>
                            <a:schemeClr val="tx1"/>
                          </a:solidFill>
                        </a:rPr>
                        <a:t>1.00</a:t>
                      </a:r>
                      <a:endParaRPr lang="en-GB" sz="1800" baseline="0" dirty="0">
                        <a:solidFill>
                          <a:schemeClr val="tx1"/>
                        </a:solidFill>
                      </a:endParaRPr>
                    </a:p>
                  </a:txBody>
                  <a:tcPr>
                    <a:solidFill>
                      <a:schemeClr val="bg1">
                        <a:lumMod val="75000"/>
                      </a:schemeClr>
                    </a:solidFill>
                  </a:tcPr>
                </a:tc>
                <a:tc>
                  <a:txBody>
                    <a:bodyPr/>
                    <a:lstStyle/>
                    <a:p>
                      <a:pPr algn="ctr"/>
                      <a:r>
                        <a:rPr lang="en-GB" sz="1800" baseline="0" dirty="0">
                          <a:solidFill>
                            <a:schemeClr val="tx1"/>
                          </a:solidFill>
                        </a:rPr>
                        <a:t>0.91</a:t>
                      </a:r>
                    </a:p>
                  </a:txBody>
                  <a:tcPr>
                    <a:solidFill>
                      <a:schemeClr val="bg1">
                        <a:lumMod val="75000"/>
                      </a:schemeClr>
                    </a:solidFill>
                  </a:tcPr>
                </a:tc>
                <a:tc>
                  <a:txBody>
                    <a:bodyPr/>
                    <a:lstStyle/>
                    <a:p>
                      <a:pPr algn="ctr"/>
                      <a:r>
                        <a:rPr lang="en-GB" sz="1800" baseline="0" dirty="0">
                          <a:solidFill>
                            <a:schemeClr val="tx1"/>
                          </a:solidFill>
                        </a:rPr>
                        <a:t>0.93</a:t>
                      </a:r>
                    </a:p>
                  </a:txBody>
                  <a:tcPr>
                    <a:solidFill>
                      <a:schemeClr val="bg1">
                        <a:lumMod val="75000"/>
                      </a:schemeClr>
                    </a:solidFill>
                  </a:tcPr>
                </a:tc>
                <a:extLst>
                  <a:ext uri="{0D108BD9-81ED-4DB2-BD59-A6C34878D82A}">
                    <a16:rowId xmlns:a16="http://schemas.microsoft.com/office/drawing/2014/main" val="64872660"/>
                  </a:ext>
                </a:extLst>
              </a:tr>
              <a:tr h="365760">
                <a:tc>
                  <a:txBody>
                    <a:bodyPr/>
                    <a:lstStyle/>
                    <a:p>
                      <a:pPr algn="ctr"/>
                      <a:r>
                        <a:rPr lang="en-GB" sz="1800" baseline="0" dirty="0">
                          <a:solidFill>
                            <a:schemeClr val="tx1"/>
                          </a:solidFill>
                        </a:rPr>
                        <a:t>Se26</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dirty="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4100867966"/>
                  </a:ext>
                </a:extLst>
              </a:tr>
              <a:tr h="365760">
                <a:tc>
                  <a:txBody>
                    <a:bodyPr/>
                    <a:lstStyle/>
                    <a:p>
                      <a:pPr algn="ctr"/>
                      <a:r>
                        <a:rPr lang="en-GB" sz="1800" baseline="0" dirty="0">
                          <a:solidFill>
                            <a:schemeClr val="tx1"/>
                          </a:solidFill>
                        </a:rPr>
                        <a:t>Se9</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0" normalizeH="0" baseline="0" noProof="0" dirty="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3165612369"/>
                  </a:ext>
                </a:extLst>
              </a:tr>
              <a:tr h="365760">
                <a:tc>
                  <a:txBody>
                    <a:bodyPr/>
                    <a:lstStyle/>
                    <a:p>
                      <a:pPr algn="ctr"/>
                      <a:r>
                        <a:rPr lang="en-GB" sz="1800" baseline="0" dirty="0">
                          <a:solidFill>
                            <a:schemeClr val="tx1"/>
                          </a:solidFill>
                        </a:rPr>
                        <a:t>ys134</a:t>
                      </a:r>
                    </a:p>
                  </a:txBody>
                  <a:tcPr>
                    <a:solidFill>
                      <a:schemeClr val="bg1">
                        <a:lumMod val="75000"/>
                      </a:schemeClr>
                    </a:solidFill>
                  </a:tcPr>
                </a:tc>
                <a:tc>
                  <a:txBody>
                    <a:bodyPr/>
                    <a:lstStyle/>
                    <a:p>
                      <a:pPr algn="ctr"/>
                      <a:r>
                        <a:rPr lang="en-GB" sz="1800" baseline="0" dirty="0">
                          <a:solidFill>
                            <a:schemeClr val="tx1"/>
                          </a:solidFill>
                        </a:rPr>
                        <a:t>0.95</a:t>
                      </a:r>
                    </a:p>
                  </a:txBody>
                  <a:tcPr>
                    <a:solidFill>
                      <a:schemeClr val="bg1">
                        <a:lumMod val="75000"/>
                      </a:schemeClr>
                    </a:solidFill>
                  </a:tcPr>
                </a:tc>
                <a:tc>
                  <a:txBody>
                    <a:bodyPr/>
                    <a:lstStyle/>
                    <a:p>
                      <a:pPr algn="ctr"/>
                      <a:r>
                        <a:rPr lang="en-GB" sz="1800" baseline="0" dirty="0">
                          <a:solidFill>
                            <a:schemeClr val="tx1"/>
                          </a:solidFill>
                        </a:rPr>
                        <a:t>1.00</a:t>
                      </a:r>
                    </a:p>
                  </a:txBody>
                  <a:tcPr>
                    <a:solidFill>
                      <a:schemeClr val="bg1">
                        <a:lumMod val="75000"/>
                      </a:schemeClr>
                    </a:solidFill>
                  </a:tcPr>
                </a:tc>
                <a:tc>
                  <a:txBody>
                    <a:bodyPr/>
                    <a:lstStyle/>
                    <a:p>
                      <a:pPr algn="ctr"/>
                      <a:r>
                        <a:rPr lang="en-GB" sz="1800" baseline="0" dirty="0">
                          <a:solidFill>
                            <a:schemeClr val="tx1"/>
                          </a:solidFill>
                        </a:rPr>
                        <a:t>0.97</a:t>
                      </a:r>
                    </a:p>
                  </a:txBody>
                  <a:tcPr>
                    <a:solidFill>
                      <a:schemeClr val="bg1">
                        <a:lumMod val="75000"/>
                      </a:schemeClr>
                    </a:solidFill>
                  </a:tcPr>
                </a:tc>
                <a:extLst>
                  <a:ext uri="{0D108BD9-81ED-4DB2-BD59-A6C34878D82A}">
                    <a16:rowId xmlns:a16="http://schemas.microsoft.com/office/drawing/2014/main" val="3487753630"/>
                  </a:ext>
                </a:extLst>
              </a:tr>
            </a:tbl>
          </a:graphicData>
        </a:graphic>
      </p:graphicFrame>
    </p:spTree>
    <p:extLst>
      <p:ext uri="{BB962C8B-B14F-4D97-AF65-F5344CB8AC3E}">
        <p14:creationId xmlns:p14="http://schemas.microsoft.com/office/powerpoint/2010/main" val="1676705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graph&#10;&#10;Description automatically generated with medium confidence">
            <a:extLst>
              <a:ext uri="{FF2B5EF4-FFF2-40B4-BE49-F238E27FC236}">
                <a16:creationId xmlns:a16="http://schemas.microsoft.com/office/drawing/2014/main" id="{CECD873C-7F06-77F0-6086-AD394229CDB7}"/>
              </a:ext>
            </a:extLst>
          </p:cNvPr>
          <p:cNvPicPr>
            <a:picLocks noChangeAspect="1"/>
          </p:cNvPicPr>
          <p:nvPr/>
        </p:nvPicPr>
        <p:blipFill rotWithShape="1">
          <a:blip r:embed="rId2">
            <a:extLst>
              <a:ext uri="{28A0092B-C50C-407E-A947-70E740481C1C}">
                <a14:useLocalDpi xmlns:a14="http://schemas.microsoft.com/office/drawing/2010/main" val="0"/>
              </a:ext>
            </a:extLst>
          </a:blip>
          <a:srcRect r="13925"/>
          <a:stretch/>
        </p:blipFill>
        <p:spPr>
          <a:xfrm>
            <a:off x="7411741" y="1729628"/>
            <a:ext cx="4696357" cy="4364903"/>
          </a:xfrm>
          <a:prstGeom prst="rect">
            <a:avLst/>
          </a:prstGeom>
        </p:spPr>
      </p:pic>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1 – </a:t>
            </a:r>
            <a:r>
              <a:rPr lang="en-GB" sz="2800" dirty="0" err="1"/>
              <a:t>XGBoost</a:t>
            </a:r>
            <a:endParaRPr lang="en-GB" dirty="0"/>
          </a:p>
          <a:p>
            <a:r>
              <a:rPr lang="fr-FR" dirty="0"/>
              <a:t>Interprétation des résultats – Souche bactérienne</a:t>
            </a:r>
            <a:endParaRPr lang="en-GB" dirty="0"/>
          </a:p>
        </p:txBody>
      </p:sp>
      <p:pic>
        <p:nvPicPr>
          <p:cNvPr id="8" name="Picture 7" descr="A blue bar graph with black text">
            <a:extLst>
              <a:ext uri="{FF2B5EF4-FFF2-40B4-BE49-F238E27FC236}">
                <a16:creationId xmlns:a16="http://schemas.microsoft.com/office/drawing/2014/main" id="{32655F62-0591-4C69-4CA6-0D952562E8D1}"/>
              </a:ext>
            </a:extLst>
          </p:cNvPr>
          <p:cNvPicPr>
            <a:picLocks noChangeAspect="1"/>
          </p:cNvPicPr>
          <p:nvPr/>
        </p:nvPicPr>
        <p:blipFill rotWithShape="1">
          <a:blip r:embed="rId3">
            <a:extLst>
              <a:ext uri="{28A0092B-C50C-407E-A947-70E740481C1C}">
                <a14:useLocalDpi xmlns:a14="http://schemas.microsoft.com/office/drawing/2010/main" val="0"/>
              </a:ext>
            </a:extLst>
          </a:blip>
          <a:srcRect l="4864" t="9937" r="9018"/>
          <a:stretch/>
        </p:blipFill>
        <p:spPr>
          <a:xfrm>
            <a:off x="0" y="2165117"/>
            <a:ext cx="7483342" cy="4024304"/>
          </a:xfrm>
          <a:prstGeom prst="rect">
            <a:avLst/>
          </a:prstGeom>
        </p:spPr>
      </p:pic>
    </p:spTree>
    <p:extLst>
      <p:ext uri="{BB962C8B-B14F-4D97-AF65-F5344CB8AC3E}">
        <p14:creationId xmlns:p14="http://schemas.microsoft.com/office/powerpoint/2010/main" val="3712810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D982DA-41A6-8424-DDC5-267816335E5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Rectangle 2">
            <a:extLst>
              <a:ext uri="{FF2B5EF4-FFF2-40B4-BE49-F238E27FC236}">
                <a16:creationId xmlns:a16="http://schemas.microsoft.com/office/drawing/2014/main" id="{62608D5D-8690-DA98-6A70-039F9855E774}"/>
              </a:ext>
            </a:extLst>
          </p:cNvPr>
          <p:cNvSpPr/>
          <p:nvPr/>
        </p:nvSpPr>
        <p:spPr>
          <a:xfrm>
            <a:off x="0" y="0"/>
            <a:ext cx="6657474" cy="1716505"/>
          </a:xfrm>
          <a:prstGeom prst="rect">
            <a:avLst/>
          </a:prstGeom>
          <a:solidFill>
            <a:srgbClr val="404040">
              <a:alpha val="38824"/>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fr-FR" sz="2400" dirty="0">
                <a:solidFill>
                  <a:schemeClr val="bg1"/>
                </a:solidFill>
              </a:rPr>
              <a:t>Stratégies contre la résistance aux antimicrobiens : innovations et solutions, technologie des pinces optiques</a:t>
            </a:r>
            <a:endParaRPr lang="en-GB" dirty="0"/>
          </a:p>
        </p:txBody>
      </p:sp>
    </p:spTree>
    <p:extLst>
      <p:ext uri="{BB962C8B-B14F-4D97-AF65-F5344CB8AC3E}">
        <p14:creationId xmlns:p14="http://schemas.microsoft.com/office/powerpoint/2010/main" val="3453896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0" y="0"/>
            <a:ext cx="12192000" cy="127512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20D1328-287B-4F9E-9FD3-759906483827}"/>
              </a:ext>
            </a:extLst>
          </p:cNvPr>
          <p:cNvSpPr txBox="1"/>
          <p:nvPr/>
        </p:nvSpPr>
        <p:spPr>
          <a:xfrm>
            <a:off x="0" y="247677"/>
            <a:ext cx="4553362" cy="523220"/>
          </a:xfrm>
          <a:prstGeom prst="rect">
            <a:avLst/>
          </a:prstGeom>
          <a:noFill/>
        </p:spPr>
        <p:txBody>
          <a:bodyPr wrap="none" rtlCol="0">
            <a:spAutoFit/>
          </a:bodyPr>
          <a:lstStyle/>
          <a:p>
            <a:r>
              <a:rPr lang="fr-FR" sz="2800" dirty="0">
                <a:solidFill>
                  <a:schemeClr val="bg1"/>
                </a:solidFill>
              </a:rPr>
              <a:t>Résumé et </a:t>
            </a:r>
            <a:r>
              <a:rPr lang="en-SE" sz="2800" dirty="0" err="1">
                <a:solidFill>
                  <a:schemeClr val="bg1"/>
                </a:solidFill>
              </a:rPr>
              <a:t>prochains</a:t>
            </a:r>
            <a:r>
              <a:rPr lang="fr-FR" sz="2800" dirty="0">
                <a:solidFill>
                  <a:schemeClr val="bg1"/>
                </a:solidFill>
              </a:rPr>
              <a:t> objectifs</a:t>
            </a:r>
            <a:endParaRPr lang="en-GB" sz="1600" dirty="0"/>
          </a:p>
        </p:txBody>
      </p:sp>
      <p:sp>
        <p:nvSpPr>
          <p:cNvPr id="13" name="TextBox 12">
            <a:extLst>
              <a:ext uri="{FF2B5EF4-FFF2-40B4-BE49-F238E27FC236}">
                <a16:creationId xmlns:a16="http://schemas.microsoft.com/office/drawing/2014/main" id="{50FB38C4-3A2B-4CC2-B109-1E07E5A28DE0}"/>
              </a:ext>
            </a:extLst>
          </p:cNvPr>
          <p:cNvSpPr txBox="1"/>
          <p:nvPr/>
        </p:nvSpPr>
        <p:spPr>
          <a:xfrm>
            <a:off x="-187546" y="2070886"/>
            <a:ext cx="12276082" cy="4062651"/>
          </a:xfrm>
          <a:prstGeom prst="rect">
            <a:avLst/>
          </a:prstGeom>
          <a:noFill/>
        </p:spPr>
        <p:txBody>
          <a:bodyPr wrap="square" rtlCol="0">
            <a:spAutoFit/>
          </a:bodyPr>
          <a:lstStyle/>
          <a:p>
            <a:pPr marL="742950" lvl="1" indent="-285750">
              <a:buFont typeface="Arial" panose="020B0604020202020204" pitchFamily="34" charset="0"/>
              <a:buChar char="•"/>
            </a:pPr>
            <a:r>
              <a:rPr lang="fr-FR" sz="2400" dirty="0"/>
              <a:t>Les premiers modèles d’apprentissage automatique ont montré du potentiel, mais leur précision a été limitée en raison de leur manque de capacité à traiter des données de séries temporels.</a:t>
            </a:r>
            <a:endParaRPr lang="en-SE"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fr-FR" sz="2400" dirty="0"/>
              <a:t>Pour surmonter ces limitations, nous visons à explorer les réseaux neuronaux, qui peuvent capturer plus efficacement des modèles et des dépendances complexes dans les données</a:t>
            </a:r>
            <a:r>
              <a:rPr lang="en-US" sz="2400" dirty="0"/>
              <a:t>.</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fr-FR" sz="2400" dirty="0"/>
              <a:t>Les réseaux neuronaux peuvent-ils améliorer notre capacité à prédire avec précision la famille d’une bactérie à l’aide de son signal de transmission ?</a:t>
            </a:r>
            <a:endParaRPr lang="en-US" sz="2400" dirty="0"/>
          </a:p>
          <a:p>
            <a:endParaRPr lang="en-GB" sz="1400" b="1" dirty="0"/>
          </a:p>
          <a:p>
            <a:endParaRPr lang="en-GB" sz="1400" dirty="0"/>
          </a:p>
          <a:p>
            <a:endParaRPr lang="en-GB" sz="1400" dirty="0"/>
          </a:p>
        </p:txBody>
      </p:sp>
    </p:spTree>
    <p:extLst>
      <p:ext uri="{BB962C8B-B14F-4D97-AF65-F5344CB8AC3E}">
        <p14:creationId xmlns:p14="http://schemas.microsoft.com/office/powerpoint/2010/main" val="3635120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2 – CNN</a:t>
            </a:r>
            <a:endParaRPr lang="en-GB" dirty="0"/>
          </a:p>
          <a:p>
            <a:r>
              <a:rPr lang="en-GB" dirty="0" err="1"/>
              <a:t>Modèle</a:t>
            </a:r>
            <a:r>
              <a:rPr lang="en-GB" dirty="0"/>
              <a:t> de </a:t>
            </a:r>
            <a:r>
              <a:rPr lang="en-GB" dirty="0" err="1"/>
              <a:t>prédiction</a:t>
            </a:r>
            <a:endParaRPr lang="en-GB" dirty="0"/>
          </a:p>
        </p:txBody>
      </p:sp>
      <p:sp>
        <p:nvSpPr>
          <p:cNvPr id="3" name="Rectangle 2">
            <a:extLst>
              <a:ext uri="{FF2B5EF4-FFF2-40B4-BE49-F238E27FC236}">
                <a16:creationId xmlns:a16="http://schemas.microsoft.com/office/drawing/2014/main" id="{9050E08E-A187-E372-8CC4-A65BF6D9336E}"/>
              </a:ext>
            </a:extLst>
          </p:cNvPr>
          <p:cNvSpPr/>
          <p:nvPr/>
        </p:nvSpPr>
        <p:spPr>
          <a:xfrm>
            <a:off x="419449" y="1696404"/>
            <a:ext cx="11353101" cy="41944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GB" dirty="0"/>
              <a:t>Convolutional Neural network (CNN)</a:t>
            </a:r>
          </a:p>
        </p:txBody>
      </p:sp>
      <p:sp>
        <p:nvSpPr>
          <p:cNvPr id="5" name="Rectangle 4">
            <a:extLst>
              <a:ext uri="{FF2B5EF4-FFF2-40B4-BE49-F238E27FC236}">
                <a16:creationId xmlns:a16="http://schemas.microsoft.com/office/drawing/2014/main" id="{6874BDF1-7936-D244-03E9-B0C67DAC6524}"/>
              </a:ext>
            </a:extLst>
          </p:cNvPr>
          <p:cNvSpPr/>
          <p:nvPr/>
        </p:nvSpPr>
        <p:spPr>
          <a:xfrm>
            <a:off x="419449" y="2125613"/>
            <a:ext cx="11353101" cy="1105742"/>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Les CNN (réseaux neuronaux convolutifs) sont une classe de modèles de </a:t>
            </a:r>
            <a:r>
              <a:rPr lang="fr-FR" dirty="0" err="1">
                <a:solidFill>
                  <a:schemeClr val="tx1"/>
                </a:solidFill>
              </a:rPr>
              <a:t>deep</a:t>
            </a:r>
            <a:r>
              <a:rPr lang="fr-FR" dirty="0">
                <a:solidFill>
                  <a:schemeClr val="tx1"/>
                </a:solidFill>
              </a:rPr>
              <a:t> </a:t>
            </a:r>
            <a:r>
              <a:rPr lang="fr-FR" dirty="0" err="1">
                <a:solidFill>
                  <a:schemeClr val="tx1"/>
                </a:solidFill>
              </a:rPr>
              <a:t>learning</a:t>
            </a:r>
            <a:r>
              <a:rPr lang="fr-FR" dirty="0">
                <a:solidFill>
                  <a:schemeClr val="tx1"/>
                </a:solidFill>
              </a:rPr>
              <a:t> qui sont très efficaces pour traiter les données de séries temporels en détectant automatiquement les </a:t>
            </a:r>
            <a:r>
              <a:rPr lang="fr-FR" dirty="0" err="1">
                <a:solidFill>
                  <a:schemeClr val="tx1"/>
                </a:solidFill>
              </a:rPr>
              <a:t>features</a:t>
            </a:r>
            <a:r>
              <a:rPr lang="fr-FR" dirty="0">
                <a:solidFill>
                  <a:schemeClr val="tx1"/>
                </a:solidFill>
              </a:rPr>
              <a:t> importantes par le biais de couches convolutives et d’opérations de regroupement. Cela les rend particulièrement utiles pour les modèles complexes dans les données de séries temporels, permettant une classification </a:t>
            </a:r>
            <a:r>
              <a:rPr lang="fr-FR" dirty="0" err="1">
                <a:solidFill>
                  <a:schemeClr val="tx1"/>
                </a:solidFill>
              </a:rPr>
              <a:t>multiclasse</a:t>
            </a:r>
            <a:r>
              <a:rPr lang="fr-FR" dirty="0">
                <a:solidFill>
                  <a:schemeClr val="tx1"/>
                </a:solidFill>
              </a:rPr>
              <a:t> précise</a:t>
            </a:r>
            <a:r>
              <a:rPr lang="en-US" dirty="0">
                <a:solidFill>
                  <a:schemeClr val="tx1"/>
                </a:solidFill>
              </a:rPr>
              <a:t>. </a:t>
            </a:r>
            <a:endParaRPr lang="en-GB" dirty="0">
              <a:solidFill>
                <a:schemeClr val="tx1"/>
              </a:solidFill>
            </a:endParaRPr>
          </a:p>
        </p:txBody>
      </p:sp>
      <p:sp>
        <p:nvSpPr>
          <p:cNvPr id="6" name="TextBox 5">
            <a:extLst>
              <a:ext uri="{FF2B5EF4-FFF2-40B4-BE49-F238E27FC236}">
                <a16:creationId xmlns:a16="http://schemas.microsoft.com/office/drawing/2014/main" id="{8B046825-D025-86E1-0B48-7B7C2B76C775}"/>
              </a:ext>
            </a:extLst>
          </p:cNvPr>
          <p:cNvSpPr txBox="1"/>
          <p:nvPr/>
        </p:nvSpPr>
        <p:spPr>
          <a:xfrm>
            <a:off x="343949" y="3241115"/>
            <a:ext cx="11428601" cy="2862322"/>
          </a:xfrm>
          <a:prstGeom prst="rect">
            <a:avLst/>
          </a:prstGeom>
          <a:noFill/>
        </p:spPr>
        <p:txBody>
          <a:bodyPr wrap="square" rtlCol="0">
            <a:spAutoFit/>
          </a:bodyPr>
          <a:lstStyle/>
          <a:p>
            <a:r>
              <a:rPr lang="en-US" b="1" dirty="0" err="1">
                <a:solidFill>
                  <a:schemeClr val="accent4">
                    <a:lumMod val="75000"/>
                  </a:schemeClr>
                </a:solidFill>
              </a:rPr>
              <a:t>Avantages</a:t>
            </a:r>
            <a:r>
              <a:rPr lang="en-US" b="1" dirty="0">
                <a:solidFill>
                  <a:schemeClr val="accent4">
                    <a:lumMod val="75000"/>
                  </a:schemeClr>
                </a:solidFill>
              </a:rPr>
              <a:t>:</a:t>
            </a:r>
          </a:p>
          <a:p>
            <a:pPr lvl="1">
              <a:buFont typeface="Arial" panose="020B0604020202020204" pitchFamily="34" charset="0"/>
              <a:buChar char="•"/>
            </a:pPr>
            <a:r>
              <a:rPr lang="en-US" b="1" dirty="0">
                <a:solidFill>
                  <a:schemeClr val="accent4">
                    <a:lumMod val="75000"/>
                  </a:schemeClr>
                </a:solidFill>
              </a:rPr>
              <a:t> Extraction </a:t>
            </a:r>
            <a:r>
              <a:rPr lang="en-US" b="1" dirty="0" err="1">
                <a:solidFill>
                  <a:schemeClr val="accent4">
                    <a:lumMod val="75000"/>
                  </a:schemeClr>
                </a:solidFill>
              </a:rPr>
              <a:t>automatique</a:t>
            </a:r>
            <a:r>
              <a:rPr lang="en-US" b="1" dirty="0">
                <a:solidFill>
                  <a:schemeClr val="accent4">
                    <a:lumMod val="75000"/>
                  </a:schemeClr>
                </a:solidFill>
              </a:rPr>
              <a:t> des </a:t>
            </a:r>
            <a:r>
              <a:rPr lang="en-SE" b="1" dirty="0">
                <a:solidFill>
                  <a:schemeClr val="accent4">
                    <a:lumMod val="75000"/>
                  </a:schemeClr>
                </a:solidFill>
              </a:rPr>
              <a:t>features</a:t>
            </a:r>
            <a:r>
              <a:rPr lang="en-US" b="1" dirty="0">
                <a:solidFill>
                  <a:schemeClr val="accent4">
                    <a:lumMod val="75000"/>
                  </a:schemeClr>
                </a:solidFill>
              </a:rPr>
              <a:t>:</a:t>
            </a:r>
            <a:r>
              <a:rPr lang="en-SE" b="1" dirty="0">
                <a:solidFill>
                  <a:schemeClr val="accent4">
                    <a:lumMod val="75000"/>
                  </a:schemeClr>
                </a:solidFill>
              </a:rPr>
              <a:t> </a:t>
            </a:r>
            <a:r>
              <a:rPr lang="fr-FR" dirty="0">
                <a:solidFill>
                  <a:schemeClr val="accent4">
                    <a:lumMod val="75000"/>
                  </a:schemeClr>
                </a:solidFill>
              </a:rPr>
              <a:t>Les CNN apprennent et extraient automatiquement des caractéristiques temporelles importantes à partir de données de séries chronologiques brutes, ce qui réduit le besoin d’ingénierie manuelle des fonctionnalités.</a:t>
            </a:r>
            <a:r>
              <a:rPr lang="en-US" b="1" dirty="0">
                <a:solidFill>
                  <a:schemeClr val="accent4">
                    <a:lumMod val="75000"/>
                  </a:schemeClr>
                </a:solidFill>
              </a:rPr>
              <a:t> </a:t>
            </a:r>
            <a:endParaRPr lang="en-SE" b="1" dirty="0">
              <a:solidFill>
                <a:schemeClr val="accent4">
                  <a:lumMod val="75000"/>
                </a:schemeClr>
              </a:solidFill>
            </a:endParaRPr>
          </a:p>
          <a:p>
            <a:pPr lvl="1">
              <a:buFont typeface="Arial" panose="020B0604020202020204" pitchFamily="34" charset="0"/>
              <a:buChar char="•"/>
            </a:pPr>
            <a:r>
              <a:rPr lang="fr-FR" b="1" dirty="0">
                <a:solidFill>
                  <a:schemeClr val="accent4">
                    <a:lumMod val="75000"/>
                  </a:schemeClr>
                </a:solidFill>
              </a:rPr>
              <a:t> Gestion de la dimensionnalité élevée</a:t>
            </a:r>
            <a:r>
              <a:rPr lang="en-US" b="1" dirty="0">
                <a:solidFill>
                  <a:schemeClr val="accent4">
                    <a:lumMod val="75000"/>
                  </a:schemeClr>
                </a:solidFill>
              </a:rPr>
              <a:t>: </a:t>
            </a:r>
            <a:r>
              <a:rPr lang="fr-FR" dirty="0">
                <a:solidFill>
                  <a:schemeClr val="accent4">
                    <a:lumMod val="75000"/>
                  </a:schemeClr>
                </a:solidFill>
              </a:rPr>
              <a:t>Gère efficacement les données de grande dimension</a:t>
            </a:r>
            <a:r>
              <a:rPr lang="en-US" dirty="0">
                <a:solidFill>
                  <a:schemeClr val="accent4">
                    <a:lumMod val="75000"/>
                  </a:schemeClr>
                </a:solidFill>
              </a:rPr>
              <a:t> </a:t>
            </a:r>
            <a:endParaRPr lang="en-SE" dirty="0">
              <a:solidFill>
                <a:schemeClr val="accent4">
                  <a:lumMod val="75000"/>
                </a:schemeClr>
              </a:solidFill>
            </a:endParaRPr>
          </a:p>
          <a:p>
            <a:pPr lvl="1">
              <a:buFont typeface="Arial" panose="020B0604020202020204" pitchFamily="34" charset="0"/>
              <a:buChar char="•"/>
            </a:pPr>
            <a:r>
              <a:rPr lang="en-SE" b="1" dirty="0">
                <a:solidFill>
                  <a:schemeClr val="accent4">
                    <a:lumMod val="75000"/>
                  </a:schemeClr>
                </a:solidFill>
              </a:rPr>
              <a:t> </a:t>
            </a:r>
            <a:r>
              <a:rPr lang="en-US" b="1" dirty="0" err="1">
                <a:solidFill>
                  <a:schemeClr val="accent4">
                    <a:lumMod val="75000"/>
                  </a:schemeClr>
                </a:solidFill>
              </a:rPr>
              <a:t>Robuste</a:t>
            </a:r>
            <a:r>
              <a:rPr lang="en-US" b="1" dirty="0">
                <a:solidFill>
                  <a:schemeClr val="accent4">
                    <a:lumMod val="75000"/>
                  </a:schemeClr>
                </a:solidFill>
              </a:rPr>
              <a:t> aux variations</a:t>
            </a:r>
            <a:r>
              <a:rPr lang="en-SE" b="1" dirty="0">
                <a:solidFill>
                  <a:schemeClr val="accent4">
                    <a:lumMod val="75000"/>
                  </a:schemeClr>
                </a:solidFill>
              </a:rPr>
              <a:t> </a:t>
            </a:r>
            <a:r>
              <a:rPr lang="fr-FR" dirty="0">
                <a:solidFill>
                  <a:schemeClr val="accent4">
                    <a:lumMod val="75000"/>
                  </a:schemeClr>
                </a:solidFill>
              </a:rPr>
              <a:t>des données, telles que les décalages et les distorsions</a:t>
            </a:r>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en-US" b="1" dirty="0">
                <a:solidFill>
                  <a:schemeClr val="accent4">
                    <a:lumMod val="75000"/>
                  </a:schemeClr>
                </a:solidFill>
              </a:rPr>
              <a:t>Scale </a:t>
            </a:r>
            <a:r>
              <a:rPr lang="en-SE" b="1" dirty="0">
                <a:solidFill>
                  <a:schemeClr val="accent4">
                    <a:lumMod val="75000"/>
                  </a:schemeClr>
                </a:solidFill>
              </a:rPr>
              <a:t>bien</a:t>
            </a:r>
            <a:r>
              <a:rPr lang="en-US" dirty="0">
                <a:solidFill>
                  <a:schemeClr val="accent4">
                    <a:lumMod val="75000"/>
                  </a:schemeClr>
                </a:solidFill>
              </a:rPr>
              <a:t> </a:t>
            </a:r>
            <a:r>
              <a:rPr lang="fr-FR" dirty="0">
                <a:solidFill>
                  <a:schemeClr val="accent4">
                    <a:lumMod val="75000"/>
                  </a:schemeClr>
                </a:solidFill>
              </a:rPr>
              <a:t>Avec l’augmentation des données et de la complexité, l’amélioration des performances à mesure que d’avantage de données deviennent disponibles</a:t>
            </a:r>
            <a:endParaRPr lang="en-GB" dirty="0">
              <a:solidFill>
                <a:schemeClr val="accent4">
                  <a:lumMod val="75000"/>
                </a:schemeClr>
              </a:solidFill>
            </a:endParaRPr>
          </a:p>
          <a:p>
            <a:pPr lvl="1">
              <a:buFont typeface="Arial" panose="020B0604020202020204" pitchFamily="34" charset="0"/>
              <a:buChar char="•"/>
            </a:pPr>
            <a:r>
              <a:rPr lang="en-GB" b="1" dirty="0">
                <a:solidFill>
                  <a:schemeClr val="accent4">
                    <a:lumMod val="75000"/>
                  </a:schemeClr>
                </a:solidFill>
              </a:rPr>
              <a:t> Source (architecture </a:t>
            </a:r>
            <a:r>
              <a:rPr lang="en-GB" b="1" dirty="0" err="1">
                <a:solidFill>
                  <a:schemeClr val="accent4">
                    <a:lumMod val="75000"/>
                  </a:schemeClr>
                </a:solidFill>
              </a:rPr>
              <a:t>spe</a:t>
            </a:r>
            <a:r>
              <a:rPr lang="en-GB" b="1" dirty="0">
                <a:solidFill>
                  <a:schemeClr val="accent4">
                    <a:lumMod val="75000"/>
                  </a:schemeClr>
                </a:solidFill>
              </a:rPr>
              <a:t> pour </a:t>
            </a:r>
            <a:r>
              <a:rPr lang="en-GB" b="1" dirty="0" err="1">
                <a:solidFill>
                  <a:schemeClr val="accent4">
                    <a:lumMod val="75000"/>
                  </a:schemeClr>
                </a:solidFill>
              </a:rPr>
              <a:t>notre</a:t>
            </a:r>
            <a:r>
              <a:rPr lang="en-GB" b="1" dirty="0">
                <a:solidFill>
                  <a:schemeClr val="accent4">
                    <a:lumMod val="75000"/>
                  </a:schemeClr>
                </a:solidFill>
              </a:rPr>
              <a:t> type de données): </a:t>
            </a:r>
            <a:r>
              <a:rPr lang="en-US" dirty="0" err="1">
                <a:solidFill>
                  <a:schemeClr val="accent4">
                    <a:lumMod val="75000"/>
                  </a:schemeClr>
                </a:solidFill>
              </a:rPr>
              <a:t>Zhiguang</a:t>
            </a:r>
            <a:r>
              <a:rPr lang="en-US" dirty="0">
                <a:solidFill>
                  <a:schemeClr val="accent4">
                    <a:lumMod val="75000"/>
                  </a:schemeClr>
                </a:solidFill>
              </a:rPr>
              <a:t> Wang, </a:t>
            </a:r>
            <a:r>
              <a:rPr lang="en-US" dirty="0" err="1">
                <a:solidFill>
                  <a:schemeClr val="accent4">
                    <a:lumMod val="75000"/>
                  </a:schemeClr>
                </a:solidFill>
              </a:rPr>
              <a:t>Weizhong</a:t>
            </a:r>
            <a:r>
              <a:rPr lang="en-US" dirty="0">
                <a:solidFill>
                  <a:schemeClr val="accent4">
                    <a:lumMod val="75000"/>
                  </a:schemeClr>
                </a:solidFill>
              </a:rPr>
              <a:t> Yan, Time Series Classification from Scratch with Deep Neural Networks: A Strong Baseline</a:t>
            </a:r>
          </a:p>
        </p:txBody>
      </p:sp>
    </p:spTree>
    <p:extLst>
      <p:ext uri="{BB962C8B-B14F-4D97-AF65-F5344CB8AC3E}">
        <p14:creationId xmlns:p14="http://schemas.microsoft.com/office/powerpoint/2010/main" val="2770934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2 – CNN</a:t>
            </a:r>
            <a:endParaRPr lang="en-GB" dirty="0"/>
          </a:p>
          <a:p>
            <a:r>
              <a:rPr lang="fr-FR" dirty="0"/>
              <a:t>Interprétation des résultats – Souche bactérienne</a:t>
            </a:r>
            <a:endParaRPr lang="en-GB" dirty="0"/>
          </a:p>
        </p:txBody>
      </p:sp>
      <p:pic>
        <p:nvPicPr>
          <p:cNvPr id="3" name="Picture 2">
            <a:extLst>
              <a:ext uri="{FF2B5EF4-FFF2-40B4-BE49-F238E27FC236}">
                <a16:creationId xmlns:a16="http://schemas.microsoft.com/office/drawing/2014/main" id="{5BC4CB00-E2D2-AF5B-A95E-229B396A8AF9}"/>
              </a:ext>
            </a:extLst>
          </p:cNvPr>
          <p:cNvPicPr>
            <a:picLocks noChangeAspect="1"/>
          </p:cNvPicPr>
          <p:nvPr/>
        </p:nvPicPr>
        <p:blipFill>
          <a:blip r:embed="rId2"/>
          <a:stretch>
            <a:fillRect/>
          </a:stretch>
        </p:blipFill>
        <p:spPr>
          <a:xfrm>
            <a:off x="6094493" y="1365337"/>
            <a:ext cx="6097506" cy="5492663"/>
          </a:xfrm>
          <a:prstGeom prst="rect">
            <a:avLst/>
          </a:prstGeom>
        </p:spPr>
      </p:pic>
      <p:sp>
        <p:nvSpPr>
          <p:cNvPr id="5" name="TextBox 4">
            <a:extLst>
              <a:ext uri="{FF2B5EF4-FFF2-40B4-BE49-F238E27FC236}">
                <a16:creationId xmlns:a16="http://schemas.microsoft.com/office/drawing/2014/main" id="{874561A5-7E1E-A2F7-27F7-41C31EB58FBC}"/>
              </a:ext>
            </a:extLst>
          </p:cNvPr>
          <p:cNvSpPr txBox="1"/>
          <p:nvPr/>
        </p:nvSpPr>
        <p:spPr>
          <a:xfrm>
            <a:off x="-1" y="1349635"/>
            <a:ext cx="6094491" cy="5632311"/>
          </a:xfrm>
          <a:prstGeom prst="rect">
            <a:avLst/>
          </a:prstGeom>
          <a:noFill/>
        </p:spPr>
        <p:txBody>
          <a:bodyPr wrap="square">
            <a:spAutoFit/>
          </a:bodyPr>
          <a:lstStyle/>
          <a:p>
            <a:pPr marL="171450" indent="-171450">
              <a:buFont typeface="Arial" panose="020B0604020202020204" pitchFamily="34" charset="0"/>
              <a:buChar char="•"/>
            </a:pPr>
            <a:r>
              <a:rPr lang="fr-FR" sz="1200" dirty="0"/>
              <a:t>La première couche convolutive (Conv1d-1) applique 64 filtres à la série temporel d’entrée de longueur 1000, en parcourant les données pour détecter les paternes locaux, ce qui donne 64 </a:t>
            </a:r>
            <a:r>
              <a:rPr lang="fr-FR" sz="1200" dirty="0" err="1"/>
              <a:t>map</a:t>
            </a:r>
            <a:r>
              <a:rPr lang="fr-FR" sz="1200" dirty="0"/>
              <a:t> de </a:t>
            </a:r>
            <a:r>
              <a:rPr lang="fr-FR" sz="1200" dirty="0" err="1"/>
              <a:t>features</a:t>
            </a:r>
            <a:r>
              <a:rPr lang="fr-FR" sz="1200" dirty="0"/>
              <a:t> de la même longueur (1000).</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b="0" i="0" dirty="0">
                <a:solidFill>
                  <a:srgbClr val="000000"/>
                </a:solidFill>
                <a:effectLst/>
              </a:rPr>
              <a:t>La deuxième couche (BatchNorm1d-2) normalise les 64 </a:t>
            </a:r>
            <a:r>
              <a:rPr lang="fr-FR" sz="1200" dirty="0" err="1">
                <a:solidFill>
                  <a:srgbClr val="000000"/>
                </a:solidFill>
              </a:rPr>
              <a:t>map</a:t>
            </a:r>
            <a:r>
              <a:rPr lang="fr-FR" sz="1200" b="0" i="0" dirty="0">
                <a:solidFill>
                  <a:srgbClr val="000000"/>
                </a:solidFill>
                <a:effectLst/>
              </a:rPr>
              <a:t> de </a:t>
            </a:r>
            <a:r>
              <a:rPr lang="fr-FR" sz="1200" dirty="0" err="1">
                <a:solidFill>
                  <a:srgbClr val="000000"/>
                </a:solidFill>
              </a:rPr>
              <a:t>features</a:t>
            </a:r>
            <a:r>
              <a:rPr lang="fr-FR" sz="1200" b="0" i="0" dirty="0">
                <a:solidFill>
                  <a:srgbClr val="000000"/>
                </a:solidFill>
                <a:effectLst/>
              </a:rPr>
              <a:t> de la première couche, en s’assurant qu’elles ont une moyenne de zéro et un écart-type de un, ce qui permet de stabiliser et d’accélérer le processus d’entraînement.</a:t>
            </a:r>
          </a:p>
          <a:p>
            <a:pPr marL="171450" indent="-171450">
              <a:buFont typeface="Arial" panose="020B0604020202020204" pitchFamily="34" charset="0"/>
              <a:buChar char="•"/>
            </a:pPr>
            <a:endParaRPr lang="fr-FR" sz="1200" b="0" i="0" dirty="0">
              <a:solidFill>
                <a:srgbClr val="000000"/>
              </a:solidFill>
              <a:effectLst/>
            </a:endParaRPr>
          </a:p>
          <a:p>
            <a:pPr marL="171450" indent="-171450">
              <a:buFont typeface="Arial" panose="020B0604020202020204" pitchFamily="34" charset="0"/>
              <a:buChar char="•"/>
            </a:pPr>
            <a:r>
              <a:rPr lang="fr-FR" sz="1200" dirty="0"/>
              <a:t>La troisième couche (MaxPool1d-3) effectue le max </a:t>
            </a:r>
            <a:r>
              <a:rPr lang="fr-FR" sz="1200" dirty="0" err="1"/>
              <a:t>pooling</a:t>
            </a:r>
            <a:r>
              <a:rPr lang="fr-FR" sz="1200" dirty="0"/>
              <a:t> sur les 64 </a:t>
            </a:r>
            <a:r>
              <a:rPr lang="fr-FR" sz="1200" dirty="0" err="1"/>
              <a:t>map</a:t>
            </a:r>
            <a:r>
              <a:rPr lang="fr-FR" sz="1200" dirty="0"/>
              <a:t> de </a:t>
            </a:r>
            <a:r>
              <a:rPr lang="fr-FR" sz="1200" dirty="0" err="1"/>
              <a:t>features</a:t>
            </a:r>
            <a:r>
              <a:rPr lang="fr-FR" sz="1200" dirty="0"/>
              <a:t> normalisées, réduisant leur taille de moitié de 1000 à 500 en sélectionnant la valeur maximale dans chaque fenêtre à 2 éléments, ce qui condense les </a:t>
            </a:r>
            <a:r>
              <a:rPr lang="fr-FR" sz="1200" dirty="0" err="1"/>
              <a:t>features</a:t>
            </a:r>
            <a:r>
              <a:rPr lang="fr-FR" sz="1200" dirty="0"/>
              <a:t> importantes tout en réduisant la dimensionnalité.</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Des couches 4 à 12, le CNN répète la séquence des opérations de convolution (Conv1d), de normalisation des lots (BatchNorm1d) et de max </a:t>
            </a:r>
            <a:r>
              <a:rPr lang="fr-FR" sz="1200" dirty="0" err="1"/>
              <a:t>pooling</a:t>
            </a:r>
            <a:r>
              <a:rPr lang="fr-FR" sz="1200" dirty="0"/>
              <a:t> (MaxPool1d), augmentant progressivement le nombre de filtres (de 64 à 512) et réduisant la taille des </a:t>
            </a:r>
            <a:r>
              <a:rPr lang="fr-FR" sz="1200" dirty="0" err="1"/>
              <a:t>map</a:t>
            </a:r>
            <a:r>
              <a:rPr lang="fr-FR" sz="1200" dirty="0"/>
              <a:t> de </a:t>
            </a:r>
            <a:r>
              <a:rPr lang="fr-FR" sz="1200" dirty="0" err="1"/>
              <a:t>features</a:t>
            </a:r>
            <a:r>
              <a:rPr lang="fr-FR" sz="1200" dirty="0"/>
              <a:t> (de 500 à 62), capturant ainsi des relations de plus en plus complexes tout en condensant les données ; enfin, dans la couche 13 (linéaire), le réseau aplatit ces </a:t>
            </a:r>
            <a:r>
              <a:rPr lang="fr-FR" sz="1200" dirty="0" err="1"/>
              <a:t>map</a:t>
            </a:r>
            <a:r>
              <a:rPr lang="fr-FR" sz="1200" dirty="0"/>
              <a:t> de </a:t>
            </a:r>
            <a:r>
              <a:rPr lang="fr-FR" sz="1200" dirty="0" err="1"/>
              <a:t>features</a:t>
            </a:r>
            <a:r>
              <a:rPr lang="fr-FR" sz="1200" dirty="0"/>
              <a:t> en un vecteur à 512 dimensions et applique une couche entièrement connectée pour intégrer toutes les caractéristiques apprises, les préparant ainsi à la classification finale.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la couche 14 (Dropout), le réseau supprime de manière aléatoire 50 % des connexions dans le vecteur à 512 dimensions pour éviter le surapprentissage, ce qui garantit que le modèle se généralise mieux aux données invisibles en ne s’appuie pas trop sur une </a:t>
            </a:r>
            <a:r>
              <a:rPr lang="fr-FR" sz="1200" dirty="0" err="1"/>
              <a:t>feature</a:t>
            </a:r>
            <a:r>
              <a:rPr lang="fr-FR" sz="1200" dirty="0"/>
              <a:t> particulière.</a:t>
            </a:r>
          </a:p>
          <a:p>
            <a:pPr marL="171450" indent="-171450">
              <a:buFont typeface="Arial" panose="020B0604020202020204" pitchFamily="34" charset="0"/>
              <a:buChar char="•"/>
            </a:pPr>
            <a:endParaRPr lang="fr-FR" sz="1200" dirty="0"/>
          </a:p>
          <a:p>
            <a:pPr marL="171450" indent="-171450">
              <a:buFont typeface="Arial" panose="020B0604020202020204" pitchFamily="34" charset="0"/>
              <a:buChar char="•"/>
            </a:pPr>
            <a:r>
              <a:rPr lang="fr-FR" sz="1200" dirty="0"/>
              <a:t>Dans la couche 15 (linéaire), la couche finale entièrement connectée réduit le vecteur à 512 dimensions à 9 neurones de sortie, chacun représentant une classe dans la tâche de classification </a:t>
            </a:r>
            <a:r>
              <a:rPr lang="fr-FR" sz="1200" dirty="0" err="1"/>
              <a:t>multiclasse</a:t>
            </a:r>
            <a:r>
              <a:rPr lang="fr-FR" sz="1200" dirty="0"/>
              <a:t>, où le modèle attribue des probabilités à chaque classe, déterminant finalement l’étiquette prédite pour la série temporel d’entrée.</a:t>
            </a:r>
            <a:endParaRPr lang="en-GB" sz="1200" dirty="0"/>
          </a:p>
        </p:txBody>
      </p:sp>
    </p:spTree>
    <p:extLst>
      <p:ext uri="{BB962C8B-B14F-4D97-AF65-F5344CB8AC3E}">
        <p14:creationId xmlns:p14="http://schemas.microsoft.com/office/powerpoint/2010/main" val="18514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2 – CNN</a:t>
            </a:r>
            <a:endParaRPr lang="en-GB" dirty="0"/>
          </a:p>
          <a:p>
            <a:r>
              <a:rPr lang="en-GB" dirty="0" err="1"/>
              <a:t>Résultats</a:t>
            </a:r>
            <a:r>
              <a:rPr lang="en-GB" dirty="0"/>
              <a:t> – </a:t>
            </a:r>
            <a:r>
              <a:rPr lang="en-GB" dirty="0" err="1"/>
              <a:t>Souche</a:t>
            </a:r>
            <a:r>
              <a:rPr lang="en-GB" dirty="0"/>
              <a:t> </a:t>
            </a:r>
            <a:r>
              <a:rPr lang="en-GB" dirty="0" err="1"/>
              <a:t>bactérienne</a:t>
            </a:r>
            <a:endParaRPr lang="en-GB" dirty="0"/>
          </a:p>
        </p:txBody>
      </p:sp>
      <p:graphicFrame>
        <p:nvGraphicFramePr>
          <p:cNvPr id="2" name="Table 1">
            <a:extLst>
              <a:ext uri="{FF2B5EF4-FFF2-40B4-BE49-F238E27FC236}">
                <a16:creationId xmlns:a16="http://schemas.microsoft.com/office/drawing/2014/main" id="{F36818AC-13D6-78A4-ADE0-9E98A4F58BFD}"/>
              </a:ext>
            </a:extLst>
          </p:cNvPr>
          <p:cNvGraphicFramePr>
            <a:graphicFrameLocks noGrp="1"/>
          </p:cNvGraphicFramePr>
          <p:nvPr>
            <p:extLst>
              <p:ext uri="{D42A27DB-BD31-4B8C-83A1-F6EECF244321}">
                <p14:modId xmlns:p14="http://schemas.microsoft.com/office/powerpoint/2010/main" val="755909224"/>
              </p:ext>
            </p:extLst>
          </p:nvPr>
        </p:nvGraphicFramePr>
        <p:xfrm>
          <a:off x="989225" y="2386765"/>
          <a:ext cx="7131316" cy="3291840"/>
        </p:xfrm>
        <a:graphic>
          <a:graphicData uri="http://schemas.openxmlformats.org/drawingml/2006/table">
            <a:tbl>
              <a:tblPr firstRow="1" bandRow="1">
                <a:tableStyleId>{5C22544A-7EE6-4342-B048-85BDC9FD1C3A}</a:tableStyleId>
              </a:tblPr>
              <a:tblGrid>
                <a:gridCol w="1782829">
                  <a:extLst>
                    <a:ext uri="{9D8B030D-6E8A-4147-A177-3AD203B41FA5}">
                      <a16:colId xmlns:a16="http://schemas.microsoft.com/office/drawing/2014/main" val="1499705374"/>
                    </a:ext>
                  </a:extLst>
                </a:gridCol>
                <a:gridCol w="1782829">
                  <a:extLst>
                    <a:ext uri="{9D8B030D-6E8A-4147-A177-3AD203B41FA5}">
                      <a16:colId xmlns:a16="http://schemas.microsoft.com/office/drawing/2014/main" val="1207931820"/>
                    </a:ext>
                  </a:extLst>
                </a:gridCol>
                <a:gridCol w="1782829">
                  <a:extLst>
                    <a:ext uri="{9D8B030D-6E8A-4147-A177-3AD203B41FA5}">
                      <a16:colId xmlns:a16="http://schemas.microsoft.com/office/drawing/2014/main" val="3356656238"/>
                    </a:ext>
                  </a:extLst>
                </a:gridCol>
                <a:gridCol w="1782829">
                  <a:extLst>
                    <a:ext uri="{9D8B030D-6E8A-4147-A177-3AD203B41FA5}">
                      <a16:colId xmlns:a16="http://schemas.microsoft.com/office/drawing/2014/main" val="4017275672"/>
                    </a:ext>
                  </a:extLst>
                </a:gridCol>
              </a:tblGrid>
              <a:tr h="365760">
                <a:tc>
                  <a:txBody>
                    <a:bodyPr/>
                    <a:lstStyle/>
                    <a:p>
                      <a:pPr algn="ctr"/>
                      <a:r>
                        <a:rPr lang="en-GB" sz="1800" baseline="0" dirty="0">
                          <a:solidFill>
                            <a:schemeClr val="tx1"/>
                          </a:solidFill>
                        </a:rPr>
                        <a:t>Strain</a:t>
                      </a:r>
                    </a:p>
                  </a:txBody>
                  <a:tcPr>
                    <a:solidFill>
                      <a:schemeClr val="bg1">
                        <a:lumMod val="75000"/>
                      </a:schemeClr>
                    </a:solidFill>
                  </a:tcPr>
                </a:tc>
                <a:tc>
                  <a:txBody>
                    <a:bodyPr/>
                    <a:lstStyle/>
                    <a:p>
                      <a:pPr algn="ctr"/>
                      <a:r>
                        <a:rPr lang="en-GB" sz="1800" baseline="0" dirty="0">
                          <a:solidFill>
                            <a:schemeClr val="tx1"/>
                          </a:solidFill>
                        </a:rPr>
                        <a:t>Precision</a:t>
                      </a:r>
                    </a:p>
                  </a:txBody>
                  <a:tcPr>
                    <a:solidFill>
                      <a:schemeClr val="bg1">
                        <a:lumMod val="75000"/>
                      </a:schemeClr>
                    </a:solidFill>
                  </a:tcPr>
                </a:tc>
                <a:tc>
                  <a:txBody>
                    <a:bodyPr/>
                    <a:lstStyle/>
                    <a:p>
                      <a:pPr algn="ctr"/>
                      <a:r>
                        <a:rPr lang="en-GB" sz="1800" baseline="0" dirty="0">
                          <a:solidFill>
                            <a:schemeClr val="tx1"/>
                          </a:solidFill>
                        </a:rPr>
                        <a:t>Recall</a:t>
                      </a:r>
                    </a:p>
                  </a:txBody>
                  <a:tcPr>
                    <a:solidFill>
                      <a:schemeClr val="bg1">
                        <a:lumMod val="75000"/>
                      </a:schemeClr>
                    </a:solidFill>
                  </a:tcPr>
                </a:tc>
                <a:tc>
                  <a:txBody>
                    <a:bodyPr/>
                    <a:lstStyle/>
                    <a:p>
                      <a:pPr algn="ctr"/>
                      <a:r>
                        <a:rPr lang="en-GB" sz="1800" baseline="0" dirty="0">
                          <a:solidFill>
                            <a:schemeClr val="tx1"/>
                          </a:solidFill>
                        </a:rPr>
                        <a:t>F1-Score</a:t>
                      </a:r>
                    </a:p>
                  </a:txBody>
                  <a:tcPr>
                    <a:solidFill>
                      <a:schemeClr val="bg1">
                        <a:lumMod val="75000"/>
                      </a:schemeClr>
                    </a:solidFill>
                  </a:tcPr>
                </a:tc>
                <a:extLst>
                  <a:ext uri="{0D108BD9-81ED-4DB2-BD59-A6C34878D82A}">
                    <a16:rowId xmlns:a16="http://schemas.microsoft.com/office/drawing/2014/main" val="2866290540"/>
                  </a:ext>
                </a:extLst>
              </a:tr>
              <a:tr h="231307">
                <a:tc>
                  <a:txBody>
                    <a:bodyPr/>
                    <a:lstStyle/>
                    <a:p>
                      <a:pPr algn="ctr"/>
                      <a:r>
                        <a:rPr lang="en-GB" sz="1800" baseline="0" dirty="0">
                          <a:solidFill>
                            <a:schemeClr val="tx1"/>
                          </a:solidFill>
                        </a:rPr>
                        <a:t>bs134</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0.67</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0.74</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0.70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205650579"/>
                  </a:ext>
                </a:extLst>
              </a:tr>
              <a:tr h="365760">
                <a:tc>
                  <a:txBody>
                    <a:bodyPr/>
                    <a:lstStyle/>
                    <a:p>
                      <a:pPr algn="ctr"/>
                      <a:r>
                        <a:rPr lang="en-GB" sz="1800" baseline="0" dirty="0">
                          <a:solidFill>
                            <a:schemeClr val="tx1"/>
                          </a:solidFill>
                        </a:rPr>
                        <a:t>Coli</a:t>
                      </a:r>
                    </a:p>
                  </a:txBody>
                  <a:tcPr>
                    <a:solidFill>
                      <a:schemeClr val="bg1">
                        <a:lumMod val="75000"/>
                      </a:schemeClr>
                    </a:solidFill>
                  </a:tcPr>
                </a:tc>
                <a:tc>
                  <a:txBody>
                    <a:bodyPr/>
                    <a:lstStyle/>
                    <a:p>
                      <a:pPr algn="ctr"/>
                      <a:r>
                        <a:rPr lang="en-SE" sz="1800" baseline="0" dirty="0">
                          <a:solidFill>
                            <a:schemeClr val="tx1"/>
                          </a:solidFill>
                        </a:rPr>
                        <a:t>0.</a:t>
                      </a:r>
                      <a:r>
                        <a:rPr lang="fr-FR" sz="1800" baseline="0" dirty="0">
                          <a:solidFill>
                            <a:schemeClr val="tx1"/>
                          </a:solidFill>
                        </a:rPr>
                        <a:t>49</a:t>
                      </a:r>
                      <a:endParaRPr lang="en-GB" sz="1800" baseline="0" dirty="0">
                        <a:solidFill>
                          <a:schemeClr val="tx1"/>
                        </a:solidFill>
                      </a:endParaRPr>
                    </a:p>
                  </a:txBody>
                  <a:tcPr>
                    <a:solidFill>
                      <a:schemeClr val="bg1">
                        <a:lumMod val="75000"/>
                      </a:schemeClr>
                    </a:solidFill>
                  </a:tcPr>
                </a:tc>
                <a:tc>
                  <a:txBody>
                    <a:bodyPr/>
                    <a:lstStyle/>
                    <a:p>
                      <a:pPr algn="ctr"/>
                      <a:r>
                        <a:rPr lang="fr-FR" sz="1800" baseline="0" dirty="0">
                          <a:solidFill>
                            <a:schemeClr val="tx1"/>
                          </a:solidFill>
                        </a:rPr>
                        <a:t>0.68</a:t>
                      </a:r>
                      <a:endParaRPr lang="en-GB" sz="1800" baseline="0" dirty="0">
                        <a:solidFill>
                          <a:schemeClr val="tx1"/>
                        </a:solidFill>
                      </a:endParaRPr>
                    </a:p>
                  </a:txBody>
                  <a:tcPr>
                    <a:solidFill>
                      <a:schemeClr val="bg1">
                        <a:lumMod val="75000"/>
                      </a:schemeClr>
                    </a:solidFill>
                  </a:tcPr>
                </a:tc>
                <a:tc>
                  <a:txBody>
                    <a:bodyPr/>
                    <a:lstStyle/>
                    <a:p>
                      <a:pPr algn="ctr"/>
                      <a:r>
                        <a:rPr lang="en-GB" sz="1800" baseline="0" dirty="0">
                          <a:solidFill>
                            <a:schemeClr val="tx1"/>
                          </a:solidFill>
                        </a:rPr>
                        <a:t>0.57</a:t>
                      </a:r>
                    </a:p>
                  </a:txBody>
                  <a:tcPr>
                    <a:solidFill>
                      <a:schemeClr val="bg1">
                        <a:lumMod val="75000"/>
                      </a:schemeClr>
                    </a:solidFill>
                  </a:tcPr>
                </a:tc>
                <a:extLst>
                  <a:ext uri="{0D108BD9-81ED-4DB2-BD59-A6C34878D82A}">
                    <a16:rowId xmlns:a16="http://schemas.microsoft.com/office/drawing/2014/main" val="1247744647"/>
                  </a:ext>
                </a:extLst>
              </a:tr>
              <a:tr h="365760">
                <a:tc>
                  <a:txBody>
                    <a:bodyPr/>
                    <a:lstStyle/>
                    <a:p>
                      <a:pPr algn="ctr"/>
                      <a:r>
                        <a:rPr lang="en-GB" sz="1800" baseline="0" dirty="0">
                          <a:solidFill>
                            <a:schemeClr val="tx1"/>
                          </a:solidFill>
                        </a:rPr>
                        <a:t>Li142</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0.55</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0.67</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0.61</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26848180"/>
                  </a:ext>
                </a:extLst>
              </a:tr>
              <a:tr h="365760">
                <a:tc>
                  <a:txBody>
                    <a:bodyPr/>
                    <a:lstStyle/>
                    <a:p>
                      <a:pPr algn="ctr"/>
                      <a:r>
                        <a:rPr lang="en-GB" sz="1800" baseline="0" dirty="0">
                          <a:solidFill>
                            <a:schemeClr val="tx1"/>
                          </a:solidFill>
                        </a:rPr>
                        <a:t>Ns139</a:t>
                      </a:r>
                    </a:p>
                  </a:txBody>
                  <a:tcPr>
                    <a:solidFill>
                      <a:schemeClr val="bg1">
                        <a:lumMod val="75000"/>
                      </a:schemeClr>
                    </a:solidFill>
                  </a:tcPr>
                </a:tc>
                <a:tc>
                  <a:txBody>
                    <a:bodyPr/>
                    <a:lstStyle/>
                    <a:p>
                      <a:pPr algn="ctr"/>
                      <a:r>
                        <a:rPr lang="en-GB" sz="1800" baseline="0" dirty="0">
                          <a:solidFill>
                            <a:schemeClr val="tx1"/>
                          </a:solidFill>
                        </a:rPr>
                        <a:t>0.49</a:t>
                      </a:r>
                    </a:p>
                  </a:txBody>
                  <a:tcPr>
                    <a:solidFill>
                      <a:schemeClr val="bg1">
                        <a:lumMod val="75000"/>
                      </a:schemeClr>
                    </a:solidFill>
                  </a:tcPr>
                </a:tc>
                <a:tc>
                  <a:txBody>
                    <a:bodyPr/>
                    <a:lstStyle/>
                    <a:p>
                      <a:pPr algn="ctr"/>
                      <a:r>
                        <a:rPr lang="en-GB" sz="1800" baseline="0" dirty="0">
                          <a:solidFill>
                            <a:schemeClr val="tx1"/>
                          </a:solidFill>
                        </a:rPr>
                        <a:t>0.56</a:t>
                      </a:r>
                    </a:p>
                  </a:txBody>
                  <a:tcPr>
                    <a:solidFill>
                      <a:schemeClr val="bg1">
                        <a:lumMod val="75000"/>
                      </a:schemeClr>
                    </a:solidFill>
                  </a:tcPr>
                </a:tc>
                <a:tc>
                  <a:txBody>
                    <a:bodyPr/>
                    <a:lstStyle/>
                    <a:p>
                      <a:pPr algn="ctr"/>
                      <a:r>
                        <a:rPr lang="en-GB" sz="1800" baseline="0" dirty="0">
                          <a:solidFill>
                            <a:schemeClr val="tx1"/>
                          </a:solidFill>
                        </a:rPr>
                        <a:t>0.52</a:t>
                      </a:r>
                    </a:p>
                  </a:txBody>
                  <a:tcPr>
                    <a:solidFill>
                      <a:schemeClr val="bg1">
                        <a:lumMod val="75000"/>
                      </a:schemeClr>
                    </a:solidFill>
                  </a:tcPr>
                </a:tc>
                <a:extLst>
                  <a:ext uri="{0D108BD9-81ED-4DB2-BD59-A6C34878D82A}">
                    <a16:rowId xmlns:a16="http://schemas.microsoft.com/office/drawing/2014/main" val="3303329488"/>
                  </a:ext>
                </a:extLst>
              </a:tr>
              <a:tr h="365760">
                <a:tc>
                  <a:txBody>
                    <a:bodyPr/>
                    <a:lstStyle/>
                    <a:p>
                      <a:pPr algn="ctr"/>
                      <a:r>
                        <a:rPr lang="en-GB" sz="1800" baseline="0" dirty="0">
                          <a:solidFill>
                            <a:schemeClr val="tx1"/>
                          </a:solidFill>
                        </a:rPr>
                        <a:t>Pp46</a:t>
                      </a:r>
                    </a:p>
                  </a:txBody>
                  <a:tcPr>
                    <a:solidFill>
                      <a:schemeClr val="bg1">
                        <a:lumMod val="75000"/>
                      </a:schemeClr>
                    </a:solidFill>
                  </a:tcPr>
                </a:tc>
                <a:tc>
                  <a:txBody>
                    <a:bodyPr/>
                    <a:lstStyle/>
                    <a:p>
                      <a:pPr algn="ctr"/>
                      <a:r>
                        <a:rPr lang="en-SE" sz="1800" baseline="0" dirty="0">
                          <a:solidFill>
                            <a:schemeClr val="tx1"/>
                          </a:solidFill>
                        </a:rPr>
                        <a:t>1.00</a:t>
                      </a:r>
                      <a:endParaRPr lang="en-GB" sz="1800" baseline="0" dirty="0">
                        <a:solidFill>
                          <a:schemeClr val="tx1"/>
                        </a:solidFill>
                      </a:endParaRPr>
                    </a:p>
                  </a:txBody>
                  <a:tcPr>
                    <a:solidFill>
                      <a:schemeClr val="bg1">
                        <a:lumMod val="75000"/>
                      </a:schemeClr>
                    </a:solidFill>
                  </a:tcPr>
                </a:tc>
                <a:tc>
                  <a:txBody>
                    <a:bodyPr/>
                    <a:lstStyle/>
                    <a:p>
                      <a:pPr algn="ctr"/>
                      <a:r>
                        <a:rPr lang="en-GB" sz="1800" baseline="0" dirty="0">
                          <a:solidFill>
                            <a:schemeClr val="tx1"/>
                          </a:solidFill>
                        </a:rPr>
                        <a:t>0.24</a:t>
                      </a:r>
                    </a:p>
                  </a:txBody>
                  <a:tcPr>
                    <a:solidFill>
                      <a:schemeClr val="bg1">
                        <a:lumMod val="75000"/>
                      </a:schemeClr>
                    </a:solidFill>
                  </a:tcPr>
                </a:tc>
                <a:tc>
                  <a:txBody>
                    <a:bodyPr/>
                    <a:lstStyle/>
                    <a:p>
                      <a:pPr algn="ctr"/>
                      <a:r>
                        <a:rPr lang="en-GB" sz="1800" baseline="0" dirty="0">
                          <a:solidFill>
                            <a:schemeClr val="tx1"/>
                          </a:solidFill>
                        </a:rPr>
                        <a:t>0.39</a:t>
                      </a:r>
                    </a:p>
                  </a:txBody>
                  <a:tcPr>
                    <a:solidFill>
                      <a:schemeClr val="bg1">
                        <a:lumMod val="75000"/>
                      </a:schemeClr>
                    </a:solidFill>
                  </a:tcPr>
                </a:tc>
                <a:extLst>
                  <a:ext uri="{0D108BD9-81ED-4DB2-BD59-A6C34878D82A}">
                    <a16:rowId xmlns:a16="http://schemas.microsoft.com/office/drawing/2014/main" val="64872660"/>
                  </a:ext>
                </a:extLst>
              </a:tr>
              <a:tr h="365760">
                <a:tc>
                  <a:txBody>
                    <a:bodyPr/>
                    <a:lstStyle/>
                    <a:p>
                      <a:pPr algn="ctr"/>
                      <a:r>
                        <a:rPr lang="en-GB" sz="1800" baseline="0" dirty="0">
                          <a:solidFill>
                            <a:schemeClr val="tx1"/>
                          </a:solidFill>
                        </a:rPr>
                        <a:t>Se26</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0.91</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0.54</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0.68</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4100867966"/>
                  </a:ext>
                </a:extLst>
              </a:tr>
              <a:tr h="365760">
                <a:tc>
                  <a:txBody>
                    <a:bodyPr/>
                    <a:lstStyle/>
                    <a:p>
                      <a:pPr algn="ctr"/>
                      <a:r>
                        <a:rPr lang="en-GB" sz="1800" baseline="0" dirty="0">
                          <a:solidFill>
                            <a:schemeClr val="tx1"/>
                          </a:solidFill>
                        </a:rPr>
                        <a:t>Se9</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0.65</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0.35</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rPr>
                        <a:t>0.46</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3165612369"/>
                  </a:ext>
                </a:extLst>
              </a:tr>
              <a:tr h="365760">
                <a:tc>
                  <a:txBody>
                    <a:bodyPr/>
                    <a:lstStyle/>
                    <a:p>
                      <a:pPr algn="ctr"/>
                      <a:r>
                        <a:rPr lang="en-GB" sz="1800" baseline="0" dirty="0">
                          <a:solidFill>
                            <a:schemeClr val="tx1"/>
                          </a:solidFill>
                        </a:rPr>
                        <a:t>ys134</a:t>
                      </a:r>
                    </a:p>
                  </a:txBody>
                  <a:tcPr>
                    <a:solidFill>
                      <a:schemeClr val="bg1">
                        <a:lumMod val="75000"/>
                      </a:schemeClr>
                    </a:solidFill>
                  </a:tcPr>
                </a:tc>
                <a:tc>
                  <a:txBody>
                    <a:bodyPr/>
                    <a:lstStyle/>
                    <a:p>
                      <a:pPr algn="ctr"/>
                      <a:r>
                        <a:rPr lang="en-GB" sz="1800" baseline="0">
                          <a:solidFill>
                            <a:schemeClr val="tx1"/>
                          </a:solidFill>
                        </a:rPr>
                        <a:t>0.47</a:t>
                      </a:r>
                      <a:endParaRPr lang="en-GB" sz="1800" baseline="0" dirty="0">
                        <a:solidFill>
                          <a:schemeClr val="tx1"/>
                        </a:solidFill>
                      </a:endParaRPr>
                    </a:p>
                  </a:txBody>
                  <a:tcPr>
                    <a:solidFill>
                      <a:schemeClr val="bg1">
                        <a:lumMod val="75000"/>
                      </a:schemeClr>
                    </a:solidFill>
                  </a:tcPr>
                </a:tc>
                <a:tc>
                  <a:txBody>
                    <a:bodyPr/>
                    <a:lstStyle/>
                    <a:p>
                      <a:pPr algn="ctr"/>
                      <a:r>
                        <a:rPr lang="en-GB" sz="1800" baseline="0" dirty="0">
                          <a:solidFill>
                            <a:schemeClr val="tx1"/>
                          </a:solidFill>
                        </a:rPr>
                        <a:t>0.69</a:t>
                      </a:r>
                    </a:p>
                  </a:txBody>
                  <a:tcPr>
                    <a:solidFill>
                      <a:schemeClr val="bg1">
                        <a:lumMod val="75000"/>
                      </a:schemeClr>
                    </a:solidFill>
                  </a:tcPr>
                </a:tc>
                <a:tc>
                  <a:txBody>
                    <a:bodyPr/>
                    <a:lstStyle/>
                    <a:p>
                      <a:pPr algn="ctr"/>
                      <a:r>
                        <a:rPr lang="en-GB" sz="1800" baseline="0" dirty="0">
                          <a:solidFill>
                            <a:schemeClr val="tx1"/>
                          </a:solidFill>
                        </a:rPr>
                        <a:t>0.56</a:t>
                      </a:r>
                    </a:p>
                  </a:txBody>
                  <a:tcPr>
                    <a:solidFill>
                      <a:schemeClr val="bg1">
                        <a:lumMod val="75000"/>
                      </a:schemeClr>
                    </a:solidFill>
                  </a:tcPr>
                </a:tc>
                <a:extLst>
                  <a:ext uri="{0D108BD9-81ED-4DB2-BD59-A6C34878D82A}">
                    <a16:rowId xmlns:a16="http://schemas.microsoft.com/office/drawing/2014/main" val="3487753630"/>
                  </a:ext>
                </a:extLst>
              </a:tr>
            </a:tbl>
          </a:graphicData>
        </a:graphic>
      </p:graphicFrame>
      <p:graphicFrame>
        <p:nvGraphicFramePr>
          <p:cNvPr id="5" name="Table 4">
            <a:extLst>
              <a:ext uri="{FF2B5EF4-FFF2-40B4-BE49-F238E27FC236}">
                <a16:creationId xmlns:a16="http://schemas.microsoft.com/office/drawing/2014/main" id="{29307F56-3D39-1969-5BBD-1A222B55C3DF}"/>
              </a:ext>
            </a:extLst>
          </p:cNvPr>
          <p:cNvGraphicFramePr>
            <a:graphicFrameLocks noGrp="1"/>
          </p:cNvGraphicFramePr>
          <p:nvPr>
            <p:extLst>
              <p:ext uri="{D42A27DB-BD31-4B8C-83A1-F6EECF244321}">
                <p14:modId xmlns:p14="http://schemas.microsoft.com/office/powerpoint/2010/main" val="1473571016"/>
              </p:ext>
            </p:extLst>
          </p:nvPr>
        </p:nvGraphicFramePr>
        <p:xfrm>
          <a:off x="8120541" y="2386764"/>
          <a:ext cx="3082234" cy="3291840"/>
        </p:xfrm>
        <a:graphic>
          <a:graphicData uri="http://schemas.openxmlformats.org/drawingml/2006/table">
            <a:tbl>
              <a:tblPr firstRow="1" bandRow="1">
                <a:tableStyleId>{5C22544A-7EE6-4342-B048-85BDC9FD1C3A}</a:tableStyleId>
              </a:tblPr>
              <a:tblGrid>
                <a:gridCol w="1541117">
                  <a:extLst>
                    <a:ext uri="{9D8B030D-6E8A-4147-A177-3AD203B41FA5}">
                      <a16:colId xmlns:a16="http://schemas.microsoft.com/office/drawing/2014/main" val="89729854"/>
                    </a:ext>
                  </a:extLst>
                </a:gridCol>
                <a:gridCol w="1541117">
                  <a:extLst>
                    <a:ext uri="{9D8B030D-6E8A-4147-A177-3AD203B41FA5}">
                      <a16:colId xmlns:a16="http://schemas.microsoft.com/office/drawing/2014/main" val="2275111277"/>
                    </a:ext>
                  </a:extLst>
                </a:gridCol>
              </a:tblGrid>
              <a:tr h="1097280">
                <a:tc>
                  <a:txBody>
                    <a:bodyPr/>
                    <a:lstStyle/>
                    <a:p>
                      <a:r>
                        <a:rPr lang="en-GB" sz="1800" baseline="0" dirty="0">
                          <a:solidFill>
                            <a:schemeClr val="tx1"/>
                          </a:solidFill>
                        </a:rPr>
                        <a:t>SET</a:t>
                      </a:r>
                    </a:p>
                  </a:txBody>
                  <a:tcPr>
                    <a:solidFill>
                      <a:schemeClr val="bg1">
                        <a:lumMod val="75000"/>
                      </a:schemeClr>
                    </a:solidFill>
                  </a:tcPr>
                </a:tc>
                <a:tc>
                  <a:txBody>
                    <a:bodyPr/>
                    <a:lstStyle/>
                    <a:p>
                      <a:r>
                        <a:rPr lang="en-GB" sz="1800" baseline="0" dirty="0">
                          <a:solidFill>
                            <a:schemeClr val="tx1"/>
                          </a:solidFill>
                        </a:rPr>
                        <a:t>Avg. Accuracy</a:t>
                      </a:r>
                    </a:p>
                  </a:txBody>
                  <a:tcPr>
                    <a:solidFill>
                      <a:schemeClr val="bg1">
                        <a:lumMod val="75000"/>
                      </a:schemeClr>
                    </a:solidFill>
                  </a:tcPr>
                </a:tc>
                <a:extLst>
                  <a:ext uri="{0D108BD9-81ED-4DB2-BD59-A6C34878D82A}">
                    <a16:rowId xmlns:a16="http://schemas.microsoft.com/office/drawing/2014/main" val="493694964"/>
                  </a:ext>
                </a:extLst>
              </a:tr>
              <a:tr h="1097280">
                <a:tc>
                  <a:txBody>
                    <a:bodyPr/>
                    <a:lstStyle/>
                    <a:p>
                      <a:r>
                        <a:rPr lang="en-GB" sz="1800" baseline="0" dirty="0">
                          <a:solidFill>
                            <a:schemeClr val="tx1"/>
                          </a:solidFill>
                        </a:rPr>
                        <a:t>Training </a:t>
                      </a:r>
                    </a:p>
                  </a:txBody>
                  <a:tcPr>
                    <a:solidFill>
                      <a:schemeClr val="bg1">
                        <a:lumMod val="75000"/>
                      </a:schemeClr>
                    </a:solidFill>
                  </a:tcPr>
                </a:tc>
                <a:tc>
                  <a:txBody>
                    <a:bodyPr/>
                    <a:lstStyle/>
                    <a:p>
                      <a:pPr algn="ctr"/>
                      <a:r>
                        <a:rPr lang="en-GB" sz="1800" baseline="0" dirty="0">
                          <a:solidFill>
                            <a:schemeClr val="tx1"/>
                          </a:solidFill>
                        </a:rPr>
                        <a:t>0.60</a:t>
                      </a:r>
                    </a:p>
                  </a:txBody>
                  <a:tcPr>
                    <a:solidFill>
                      <a:schemeClr val="bg1">
                        <a:lumMod val="75000"/>
                      </a:schemeClr>
                    </a:solidFill>
                  </a:tcPr>
                </a:tc>
                <a:extLst>
                  <a:ext uri="{0D108BD9-81ED-4DB2-BD59-A6C34878D82A}">
                    <a16:rowId xmlns:a16="http://schemas.microsoft.com/office/drawing/2014/main" val="2877269521"/>
                  </a:ext>
                </a:extLst>
              </a:tr>
              <a:tr h="1097280">
                <a:tc>
                  <a:txBody>
                    <a:bodyPr/>
                    <a:lstStyle/>
                    <a:p>
                      <a:r>
                        <a:rPr lang="en-GB" sz="1800" baseline="0" dirty="0">
                          <a:solidFill>
                            <a:schemeClr val="tx1"/>
                          </a:solidFill>
                        </a:rPr>
                        <a:t>Testing</a:t>
                      </a:r>
                    </a:p>
                  </a:txBody>
                  <a:tcPr>
                    <a:solidFill>
                      <a:schemeClr val="bg1">
                        <a:lumMod val="75000"/>
                      </a:schemeClr>
                    </a:solidFill>
                  </a:tcPr>
                </a:tc>
                <a:tc>
                  <a:txBody>
                    <a:bodyPr/>
                    <a:lstStyle/>
                    <a:p>
                      <a:pPr algn="ctr"/>
                      <a:r>
                        <a:rPr lang="en-GB" sz="1800" baseline="0" dirty="0">
                          <a:solidFill>
                            <a:schemeClr val="tx1"/>
                          </a:solidFill>
                        </a:rPr>
                        <a:t>0.56</a:t>
                      </a:r>
                    </a:p>
                  </a:txBody>
                  <a:tcPr>
                    <a:solidFill>
                      <a:schemeClr val="bg1">
                        <a:lumMod val="75000"/>
                      </a:schemeClr>
                    </a:solidFill>
                  </a:tcPr>
                </a:tc>
                <a:extLst>
                  <a:ext uri="{0D108BD9-81ED-4DB2-BD59-A6C34878D82A}">
                    <a16:rowId xmlns:a16="http://schemas.microsoft.com/office/drawing/2014/main" val="1191660597"/>
                  </a:ext>
                </a:extLst>
              </a:tr>
            </a:tbl>
          </a:graphicData>
        </a:graphic>
      </p:graphicFrame>
    </p:spTree>
    <p:extLst>
      <p:ext uri="{BB962C8B-B14F-4D97-AF65-F5344CB8AC3E}">
        <p14:creationId xmlns:p14="http://schemas.microsoft.com/office/powerpoint/2010/main" val="652267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0" y="0"/>
            <a:ext cx="12192000" cy="127512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20D1328-287B-4F9E-9FD3-759906483827}"/>
              </a:ext>
            </a:extLst>
          </p:cNvPr>
          <p:cNvSpPr txBox="1"/>
          <p:nvPr/>
        </p:nvSpPr>
        <p:spPr>
          <a:xfrm>
            <a:off x="0" y="247677"/>
            <a:ext cx="3528851" cy="523220"/>
          </a:xfrm>
          <a:prstGeom prst="rect">
            <a:avLst/>
          </a:prstGeom>
          <a:noFill/>
        </p:spPr>
        <p:txBody>
          <a:bodyPr wrap="none" rtlCol="0">
            <a:spAutoFit/>
          </a:bodyPr>
          <a:lstStyle/>
          <a:p>
            <a:r>
              <a:rPr lang="en-US" sz="2800" dirty="0">
                <a:solidFill>
                  <a:schemeClr val="bg1"/>
                </a:solidFill>
              </a:rPr>
              <a:t>Résumé des </a:t>
            </a:r>
            <a:r>
              <a:rPr lang="en-SE" sz="2800" dirty="0">
                <a:solidFill>
                  <a:schemeClr val="bg1"/>
                </a:solidFill>
              </a:rPr>
              <a:t>trouvailles</a:t>
            </a:r>
            <a:endParaRPr lang="en-GB" sz="1600" dirty="0"/>
          </a:p>
        </p:txBody>
      </p:sp>
      <p:sp>
        <p:nvSpPr>
          <p:cNvPr id="13" name="TextBox 12">
            <a:extLst>
              <a:ext uri="{FF2B5EF4-FFF2-40B4-BE49-F238E27FC236}">
                <a16:creationId xmlns:a16="http://schemas.microsoft.com/office/drawing/2014/main" id="{50FB38C4-3A2B-4CC2-B109-1E07E5A28DE0}"/>
              </a:ext>
            </a:extLst>
          </p:cNvPr>
          <p:cNvSpPr txBox="1"/>
          <p:nvPr/>
        </p:nvSpPr>
        <p:spPr>
          <a:xfrm>
            <a:off x="-187546" y="2070886"/>
            <a:ext cx="12276082" cy="2893100"/>
          </a:xfrm>
          <a:prstGeom prst="rect">
            <a:avLst/>
          </a:prstGeom>
          <a:noFill/>
        </p:spPr>
        <p:txBody>
          <a:bodyPr wrap="square" rtlCol="0">
            <a:spAutoFit/>
          </a:bodyPr>
          <a:lstStyle/>
          <a:p>
            <a:pPr marL="742950" lvl="1" indent="-285750">
              <a:buFont typeface="Arial" panose="020B0604020202020204" pitchFamily="34" charset="0"/>
              <a:buChar char="•"/>
            </a:pPr>
            <a:r>
              <a:rPr lang="fr-FR" sz="2400" dirty="0"/>
              <a:t>Notre modèle CNN a montré une précision de 0,6 pour la tâche de classification des séries </a:t>
            </a:r>
            <a:r>
              <a:rPr lang="en-SE" sz="2400" dirty="0" err="1"/>
              <a:t>temporels</a:t>
            </a:r>
            <a:r>
              <a:rPr lang="fr-FR" sz="2400" dirty="0"/>
              <a:t>.</a:t>
            </a:r>
            <a:endParaRPr lang="en-SE"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fr-FR" sz="2400" dirty="0"/>
              <a:t>Des modèles prometteurs comme les LSTM, les LMGRU et les U-Time (ont également obtenu de mauvais résultats, avec des précisions allant de 0,1 à 0,5). Indiquant un défi important dans la modélisation des dépendances complexes dans nos données de séries t</a:t>
            </a:r>
            <a:r>
              <a:rPr lang="en-SE" sz="2400" dirty="0" err="1"/>
              <a:t>emporels</a:t>
            </a:r>
            <a:r>
              <a:rPr lang="fr-FR" sz="2400" dirty="0"/>
              <a:t>.</a:t>
            </a:r>
            <a:endParaRPr lang="en-GB" sz="1400" dirty="0"/>
          </a:p>
          <a:p>
            <a:endParaRPr lang="en-GB" sz="1400" dirty="0"/>
          </a:p>
        </p:txBody>
      </p:sp>
    </p:spTree>
    <p:extLst>
      <p:ext uri="{BB962C8B-B14F-4D97-AF65-F5344CB8AC3E}">
        <p14:creationId xmlns:p14="http://schemas.microsoft.com/office/powerpoint/2010/main" val="3602256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0" y="0"/>
            <a:ext cx="12192000" cy="127512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20D1328-287B-4F9E-9FD3-759906483827}"/>
              </a:ext>
            </a:extLst>
          </p:cNvPr>
          <p:cNvSpPr txBox="1"/>
          <p:nvPr/>
        </p:nvSpPr>
        <p:spPr>
          <a:xfrm>
            <a:off x="0" y="247677"/>
            <a:ext cx="7641131" cy="523220"/>
          </a:xfrm>
          <a:prstGeom prst="rect">
            <a:avLst/>
          </a:prstGeom>
          <a:noFill/>
        </p:spPr>
        <p:txBody>
          <a:bodyPr wrap="none" rtlCol="0">
            <a:spAutoFit/>
          </a:bodyPr>
          <a:lstStyle/>
          <a:p>
            <a:r>
              <a:rPr lang="fr-FR" sz="2800" dirty="0">
                <a:solidFill>
                  <a:schemeClr val="bg1"/>
                </a:solidFill>
              </a:rPr>
              <a:t>Objectifs et introduction à une nouvelle expérience</a:t>
            </a:r>
            <a:endParaRPr lang="en-GB" sz="1600" dirty="0"/>
          </a:p>
        </p:txBody>
      </p:sp>
      <p:sp>
        <p:nvSpPr>
          <p:cNvPr id="13" name="TextBox 12">
            <a:extLst>
              <a:ext uri="{FF2B5EF4-FFF2-40B4-BE49-F238E27FC236}">
                <a16:creationId xmlns:a16="http://schemas.microsoft.com/office/drawing/2014/main" id="{50FB38C4-3A2B-4CC2-B109-1E07E5A28DE0}"/>
              </a:ext>
            </a:extLst>
          </p:cNvPr>
          <p:cNvSpPr txBox="1"/>
          <p:nvPr/>
        </p:nvSpPr>
        <p:spPr>
          <a:xfrm>
            <a:off x="-84082" y="1870564"/>
            <a:ext cx="12276082" cy="3416320"/>
          </a:xfrm>
          <a:prstGeom prst="rect">
            <a:avLst/>
          </a:prstGeom>
          <a:noFill/>
        </p:spPr>
        <p:txBody>
          <a:bodyPr wrap="square" rtlCol="0">
            <a:spAutoFit/>
          </a:bodyPr>
          <a:lstStyle/>
          <a:p>
            <a:pPr marL="742950" lvl="1" indent="-285750">
              <a:buFont typeface="Arial" panose="020B0604020202020204" pitchFamily="34" charset="0"/>
              <a:buChar char="•"/>
            </a:pPr>
            <a:r>
              <a:rPr lang="fr-FR" sz="2400" dirty="0"/>
              <a:t>Un réseau neuronal pour effectuer une </a:t>
            </a:r>
            <a:r>
              <a:rPr lang="fr-FR" sz="2400" b="1" dirty="0"/>
              <a:t>régression</a:t>
            </a:r>
            <a:r>
              <a:rPr lang="fr-FR" sz="2400" dirty="0"/>
              <a:t> sur les données de la série </a:t>
            </a:r>
            <a:r>
              <a:rPr lang="en-SE" sz="2400" dirty="0"/>
              <a:t>tempore</a:t>
            </a:r>
            <a:r>
              <a:rPr lang="fr-FR" sz="2400" dirty="0"/>
              <a:t>l afin d’en extraire des caractéristiques significatives. Ces fonctionnalités seront ensuite utilisées par un modèle d’apprentissage classique pour effectuer la tâche de </a:t>
            </a:r>
            <a:r>
              <a:rPr lang="fr-FR" sz="2400" b="1" dirty="0"/>
              <a:t>classification</a:t>
            </a:r>
            <a:r>
              <a:rPr lang="fr-FR" sz="2400" dirty="0"/>
              <a:t>.</a:t>
            </a:r>
            <a:endParaRPr lang="en-SE"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b="1" dirty="0" err="1"/>
              <a:t>Pourquoi</a:t>
            </a:r>
            <a:r>
              <a:rPr lang="en-US" sz="2400" b="1" dirty="0"/>
              <a:t> essayer </a:t>
            </a:r>
            <a:r>
              <a:rPr lang="en-US" sz="2400" b="1" dirty="0" err="1"/>
              <a:t>cette</a:t>
            </a:r>
            <a:r>
              <a:rPr lang="en-US" sz="2400" b="1" dirty="0"/>
              <a:t> </a:t>
            </a:r>
            <a:r>
              <a:rPr lang="en-US" sz="2400" b="1" dirty="0" err="1"/>
              <a:t>méthode</a:t>
            </a:r>
            <a:r>
              <a:rPr lang="en-US" sz="2400" b="1" dirty="0"/>
              <a:t>?</a:t>
            </a:r>
            <a:r>
              <a:rPr lang="en-US" sz="2400" dirty="0"/>
              <a:t> </a:t>
            </a:r>
            <a:r>
              <a:rPr lang="fr-FR" sz="2400" dirty="0"/>
              <a:t>En transformant d’abord les données en un ensemble de </a:t>
            </a:r>
            <a:r>
              <a:rPr lang="fr-FR" sz="2400" dirty="0" err="1"/>
              <a:t>features</a:t>
            </a:r>
            <a:r>
              <a:rPr lang="fr-FR" sz="2400" dirty="0"/>
              <a:t> plus structurées par régression, nous visons à simplifier la tâche de classification, améliorant potentiellement la précision et les performances du modèle.</a:t>
            </a:r>
            <a:endParaRPr lang="en-SE"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fr-FR" sz="2400" b="1" dirty="0"/>
              <a:t>Allons-nous être en mesure de construire un meilleur modèle en combinant les deux ?</a:t>
            </a:r>
            <a:endParaRPr lang="en-GB" sz="1400" dirty="0"/>
          </a:p>
        </p:txBody>
      </p:sp>
    </p:spTree>
    <p:extLst>
      <p:ext uri="{BB962C8B-B14F-4D97-AF65-F5344CB8AC3E}">
        <p14:creationId xmlns:p14="http://schemas.microsoft.com/office/powerpoint/2010/main" val="2024052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SE" sz="2800" dirty="0"/>
              <a:t> </a:t>
            </a:r>
            <a:r>
              <a:rPr lang="en-GB" sz="2800" dirty="0"/>
              <a:t>3 – TFT</a:t>
            </a:r>
            <a:endParaRPr lang="en-GB" dirty="0"/>
          </a:p>
          <a:p>
            <a:r>
              <a:rPr lang="en-GB" dirty="0" err="1"/>
              <a:t>Modèle</a:t>
            </a:r>
            <a:r>
              <a:rPr lang="en-GB" dirty="0"/>
              <a:t> de </a:t>
            </a:r>
            <a:r>
              <a:rPr lang="en-GB" dirty="0" err="1"/>
              <a:t>prédiction</a:t>
            </a:r>
            <a:endParaRPr lang="en-GB" dirty="0"/>
          </a:p>
        </p:txBody>
      </p:sp>
      <p:sp>
        <p:nvSpPr>
          <p:cNvPr id="3" name="Rectangle 2">
            <a:extLst>
              <a:ext uri="{FF2B5EF4-FFF2-40B4-BE49-F238E27FC236}">
                <a16:creationId xmlns:a16="http://schemas.microsoft.com/office/drawing/2014/main" id="{9050E08E-A187-E372-8CC4-A65BF6D9336E}"/>
              </a:ext>
            </a:extLst>
          </p:cNvPr>
          <p:cNvSpPr/>
          <p:nvPr/>
        </p:nvSpPr>
        <p:spPr>
          <a:xfrm>
            <a:off x="419449" y="1823572"/>
            <a:ext cx="11353101" cy="41944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GB" dirty="0"/>
              <a:t>Temporal Fusion Transformer TFT</a:t>
            </a:r>
          </a:p>
        </p:txBody>
      </p:sp>
      <p:sp>
        <p:nvSpPr>
          <p:cNvPr id="5" name="Rectangle 4">
            <a:extLst>
              <a:ext uri="{FF2B5EF4-FFF2-40B4-BE49-F238E27FC236}">
                <a16:creationId xmlns:a16="http://schemas.microsoft.com/office/drawing/2014/main" id="{6874BDF1-7936-D244-03E9-B0C67DAC6524}"/>
              </a:ext>
            </a:extLst>
          </p:cNvPr>
          <p:cNvSpPr/>
          <p:nvPr/>
        </p:nvSpPr>
        <p:spPr>
          <a:xfrm>
            <a:off x="419449" y="2243021"/>
            <a:ext cx="11353101" cy="117759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E" dirty="0">
                <a:solidFill>
                  <a:schemeClr val="tx1"/>
                </a:solidFill>
              </a:rPr>
              <a:t>Le </a:t>
            </a:r>
            <a:r>
              <a:rPr lang="en-US" dirty="0">
                <a:solidFill>
                  <a:schemeClr val="tx1"/>
                </a:solidFill>
              </a:rPr>
              <a:t>Temporal Fusion Transformer (TFT) </a:t>
            </a:r>
            <a:r>
              <a:rPr lang="fr-FR" dirty="0">
                <a:solidFill>
                  <a:schemeClr val="tx1"/>
                </a:solidFill>
              </a:rPr>
              <a:t>est un modèle de Deep Learning avancé conçu pour les prévisions (prédire la suite d’une </a:t>
            </a:r>
            <a:r>
              <a:rPr lang="fr-FR" dirty="0" err="1">
                <a:solidFill>
                  <a:schemeClr val="tx1"/>
                </a:solidFill>
              </a:rPr>
              <a:t>sequence</a:t>
            </a:r>
            <a:r>
              <a:rPr lang="fr-FR" dirty="0">
                <a:solidFill>
                  <a:schemeClr val="tx1"/>
                </a:solidFill>
              </a:rPr>
              <a:t>) multi-horizons hautes performances. Il utilise une architecture basée sur l’attention pour capturer des relations temporelles complexes dans des données de séries, ce qui le rend particulièrement efficace pour les tâches de régression. Nous utiliserons le modèle proposé par NIXTLA</a:t>
            </a:r>
            <a:endParaRPr lang="en-GB" dirty="0">
              <a:solidFill>
                <a:schemeClr val="tx1"/>
              </a:solidFill>
            </a:endParaRPr>
          </a:p>
        </p:txBody>
      </p:sp>
      <p:sp>
        <p:nvSpPr>
          <p:cNvPr id="6" name="TextBox 5">
            <a:extLst>
              <a:ext uri="{FF2B5EF4-FFF2-40B4-BE49-F238E27FC236}">
                <a16:creationId xmlns:a16="http://schemas.microsoft.com/office/drawing/2014/main" id="{13103B92-4846-13D1-4FF0-9B42BDA0343E}"/>
              </a:ext>
            </a:extLst>
          </p:cNvPr>
          <p:cNvSpPr txBox="1"/>
          <p:nvPr/>
        </p:nvSpPr>
        <p:spPr>
          <a:xfrm>
            <a:off x="343948" y="3420611"/>
            <a:ext cx="11848052" cy="2862322"/>
          </a:xfrm>
          <a:prstGeom prst="rect">
            <a:avLst/>
          </a:prstGeom>
          <a:noFill/>
        </p:spPr>
        <p:txBody>
          <a:bodyPr wrap="square" rtlCol="0">
            <a:spAutoFit/>
          </a:bodyPr>
          <a:lstStyle/>
          <a:p>
            <a:r>
              <a:rPr lang="en-US" b="1" dirty="0">
                <a:solidFill>
                  <a:schemeClr val="accent4">
                    <a:lumMod val="75000"/>
                  </a:schemeClr>
                </a:solidFill>
              </a:rPr>
              <a:t>Advantages:</a:t>
            </a:r>
          </a:p>
          <a:p>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Haute </a:t>
            </a:r>
            <a:r>
              <a:rPr lang="en-US" b="1" dirty="0" err="1">
                <a:solidFill>
                  <a:schemeClr val="accent4">
                    <a:lumMod val="75000"/>
                  </a:schemeClr>
                </a:solidFill>
              </a:rPr>
              <a:t>précision</a:t>
            </a:r>
            <a:r>
              <a:rPr lang="en-US" b="1" dirty="0">
                <a:solidFill>
                  <a:schemeClr val="accent4">
                    <a:lumMod val="75000"/>
                  </a:schemeClr>
                </a:solidFill>
              </a:rPr>
              <a:t> :</a:t>
            </a:r>
            <a:r>
              <a:rPr lang="en-SE" b="1" dirty="0">
                <a:solidFill>
                  <a:schemeClr val="accent4">
                    <a:lumMod val="75000"/>
                  </a:schemeClr>
                </a:solidFill>
              </a:rPr>
              <a:t> </a:t>
            </a:r>
            <a:r>
              <a:rPr lang="fr-FR" dirty="0">
                <a:solidFill>
                  <a:schemeClr val="accent4">
                    <a:lumMod val="75000"/>
                  </a:schemeClr>
                </a:solidFill>
              </a:rPr>
              <a:t>TFT excelle dans l’apprentissage des dépendances à long terme et à court terme, assurant des prévisions précises pour nos données complexes</a:t>
            </a:r>
            <a:endParaRPr lang="en-US" dirty="0">
              <a:solidFill>
                <a:schemeClr val="accent4">
                  <a:lumMod val="75000"/>
                </a:schemeClr>
              </a:solidFill>
            </a:endParaRPr>
          </a:p>
          <a:p>
            <a:pPr lvl="1">
              <a:buFont typeface="Arial" panose="020B0604020202020204" pitchFamily="34" charset="0"/>
              <a:buChar char="•"/>
            </a:pPr>
            <a:r>
              <a:rPr lang="en-US" b="1" dirty="0" err="1">
                <a:solidFill>
                  <a:schemeClr val="accent4">
                    <a:lumMod val="75000"/>
                  </a:schemeClr>
                </a:solidFill>
              </a:rPr>
              <a:t>Interprétable</a:t>
            </a:r>
            <a:r>
              <a:rPr lang="en-US" dirty="0">
                <a:solidFill>
                  <a:schemeClr val="accent4">
                    <a:lumMod val="75000"/>
                  </a:schemeClr>
                </a:solidFill>
              </a:rPr>
              <a:t>: </a:t>
            </a:r>
            <a:r>
              <a:rPr lang="fr-FR" dirty="0">
                <a:solidFill>
                  <a:schemeClr val="accent4">
                    <a:lumMod val="75000"/>
                  </a:schemeClr>
                </a:solidFill>
              </a:rPr>
              <a:t>Contrairement à de nombreux modèles de boîte noire, TFT fournit des informations interprétables sur la dynamique temporelle, ce qui facilite la compréhension et la fiabilité des prédictions</a:t>
            </a:r>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en-US" b="1" dirty="0" err="1">
                <a:solidFill>
                  <a:schemeClr val="accent4">
                    <a:lumMod val="75000"/>
                  </a:schemeClr>
                </a:solidFill>
              </a:rPr>
              <a:t>Mécanismes</a:t>
            </a:r>
            <a:r>
              <a:rPr lang="en-US" b="1" dirty="0">
                <a:solidFill>
                  <a:schemeClr val="accent4">
                    <a:lumMod val="75000"/>
                  </a:schemeClr>
                </a:solidFill>
              </a:rPr>
              <a:t> de </a:t>
            </a:r>
            <a:r>
              <a:rPr lang="en-US" b="1" dirty="0" err="1">
                <a:solidFill>
                  <a:schemeClr val="accent4">
                    <a:lumMod val="75000"/>
                  </a:schemeClr>
                </a:solidFill>
              </a:rPr>
              <a:t>contrôle</a:t>
            </a:r>
            <a:r>
              <a:rPr lang="en-US" dirty="0">
                <a:solidFill>
                  <a:schemeClr val="accent4">
                    <a:lumMod val="75000"/>
                  </a:schemeClr>
                </a:solidFill>
              </a:rPr>
              <a:t>: </a:t>
            </a:r>
            <a:r>
              <a:rPr lang="fr-FR" dirty="0">
                <a:solidFill>
                  <a:schemeClr val="accent4">
                    <a:lumMod val="75000"/>
                  </a:schemeClr>
                </a:solidFill>
              </a:rPr>
              <a:t>Permet au modèle d’adapter sa complexité en fonction de l’ensemble de données, en sautant les calculs inutiles</a:t>
            </a:r>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en-US" b="1" dirty="0" err="1">
                <a:solidFill>
                  <a:schemeClr val="accent4">
                    <a:lumMod val="75000"/>
                  </a:schemeClr>
                </a:solidFill>
              </a:rPr>
              <a:t>Régression</a:t>
            </a:r>
            <a:r>
              <a:rPr lang="en-US" b="1" dirty="0">
                <a:solidFill>
                  <a:schemeClr val="accent4">
                    <a:lumMod val="75000"/>
                  </a:schemeClr>
                </a:solidFill>
              </a:rPr>
              <a:t> quantile</a:t>
            </a:r>
            <a:r>
              <a:rPr lang="en-US" dirty="0">
                <a:solidFill>
                  <a:schemeClr val="accent4">
                    <a:lumMod val="75000"/>
                  </a:schemeClr>
                </a:solidFill>
              </a:rPr>
              <a:t>: </a:t>
            </a:r>
            <a:r>
              <a:rPr lang="fr-FR" dirty="0">
                <a:solidFill>
                  <a:schemeClr val="accent4">
                    <a:lumMod val="75000"/>
                  </a:schemeClr>
                </a:solidFill>
              </a:rPr>
              <a:t>Prédit une gamme de valeurs futures potentielles, offrant des informations sur les meilleurs et les pires scénarios probables.</a:t>
            </a:r>
            <a:endParaRPr lang="en-GB" dirty="0">
              <a:solidFill>
                <a:schemeClr val="accent4">
                  <a:lumMod val="75000"/>
                </a:schemeClr>
              </a:solidFill>
            </a:endParaRPr>
          </a:p>
        </p:txBody>
      </p:sp>
    </p:spTree>
    <p:extLst>
      <p:ext uri="{BB962C8B-B14F-4D97-AF65-F5344CB8AC3E}">
        <p14:creationId xmlns:p14="http://schemas.microsoft.com/office/powerpoint/2010/main" val="986458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3 – TFT</a:t>
            </a:r>
            <a:endParaRPr lang="en-GB" dirty="0"/>
          </a:p>
          <a:p>
            <a:r>
              <a:rPr lang="fr-FR" dirty="0"/>
              <a:t>Interprétation des résultats – Souche bactérienne</a:t>
            </a:r>
            <a:endParaRPr lang="en-GB" dirty="0"/>
          </a:p>
        </p:txBody>
      </p:sp>
      <p:pic>
        <p:nvPicPr>
          <p:cNvPr id="8" name="Picture 7">
            <a:extLst>
              <a:ext uri="{FF2B5EF4-FFF2-40B4-BE49-F238E27FC236}">
                <a16:creationId xmlns:a16="http://schemas.microsoft.com/office/drawing/2014/main" id="{4857E731-5EDF-3F24-51D6-9DA41219762C}"/>
              </a:ext>
            </a:extLst>
          </p:cNvPr>
          <p:cNvPicPr>
            <a:picLocks noChangeAspect="1"/>
          </p:cNvPicPr>
          <p:nvPr/>
        </p:nvPicPr>
        <p:blipFill>
          <a:blip r:embed="rId2"/>
          <a:stretch>
            <a:fillRect/>
          </a:stretch>
        </p:blipFill>
        <p:spPr>
          <a:xfrm>
            <a:off x="1325648" y="1765281"/>
            <a:ext cx="9540703" cy="4695480"/>
          </a:xfrm>
          <a:prstGeom prst="rect">
            <a:avLst/>
          </a:prstGeom>
        </p:spPr>
      </p:pic>
    </p:spTree>
    <p:extLst>
      <p:ext uri="{BB962C8B-B14F-4D97-AF65-F5344CB8AC3E}">
        <p14:creationId xmlns:p14="http://schemas.microsoft.com/office/powerpoint/2010/main" val="916029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3 – TFT</a:t>
            </a:r>
            <a:endParaRPr lang="en-GB" dirty="0"/>
          </a:p>
          <a:p>
            <a:r>
              <a:rPr lang="fr-FR" dirty="0"/>
              <a:t>Résultats – Prédiction de séries chronologiques</a:t>
            </a:r>
            <a:endParaRPr lang="en-GB" dirty="0"/>
          </a:p>
        </p:txBody>
      </p:sp>
      <p:sp>
        <p:nvSpPr>
          <p:cNvPr id="3" name="TextBox 2">
            <a:extLst>
              <a:ext uri="{FF2B5EF4-FFF2-40B4-BE49-F238E27FC236}">
                <a16:creationId xmlns:a16="http://schemas.microsoft.com/office/drawing/2014/main" id="{4E8DCA70-C01C-C644-0A92-9185B3C40B26}"/>
              </a:ext>
            </a:extLst>
          </p:cNvPr>
          <p:cNvSpPr txBox="1"/>
          <p:nvPr/>
        </p:nvSpPr>
        <p:spPr>
          <a:xfrm>
            <a:off x="1996580" y="3429000"/>
            <a:ext cx="6644081" cy="646331"/>
          </a:xfrm>
          <a:prstGeom prst="rect">
            <a:avLst/>
          </a:prstGeom>
          <a:noFill/>
        </p:spPr>
        <p:txBody>
          <a:bodyPr wrap="square" rtlCol="0">
            <a:spAutoFit/>
          </a:bodyPr>
          <a:lstStyle/>
          <a:p>
            <a:r>
              <a:rPr lang="fr-FR" dirty="0"/>
              <a:t>Montrez les résultats ici, montrez les séries chronologiques prédites ou quelque chose comme ça</a:t>
            </a:r>
            <a:endParaRPr lang="en-GB" dirty="0"/>
          </a:p>
        </p:txBody>
      </p:sp>
    </p:spTree>
    <p:extLst>
      <p:ext uri="{BB962C8B-B14F-4D97-AF65-F5344CB8AC3E}">
        <p14:creationId xmlns:p14="http://schemas.microsoft.com/office/powerpoint/2010/main" val="13659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3 – TFT </a:t>
            </a:r>
            <a:r>
              <a:rPr lang="en-SE" sz="2800" dirty="0"/>
              <a:t>et</a:t>
            </a:r>
            <a:r>
              <a:rPr lang="en-GB" sz="2800" dirty="0"/>
              <a:t> Random Forest</a:t>
            </a:r>
            <a:endParaRPr lang="en-GB" dirty="0"/>
          </a:p>
          <a:p>
            <a:r>
              <a:rPr lang="en-GB" dirty="0" err="1"/>
              <a:t>Modèle</a:t>
            </a:r>
            <a:r>
              <a:rPr lang="en-GB" dirty="0"/>
              <a:t> de </a:t>
            </a:r>
            <a:r>
              <a:rPr lang="en-GB" dirty="0" err="1"/>
              <a:t>prédiction</a:t>
            </a:r>
            <a:endParaRPr lang="en-GB" dirty="0"/>
          </a:p>
        </p:txBody>
      </p:sp>
      <p:sp>
        <p:nvSpPr>
          <p:cNvPr id="3" name="Rectangle 2">
            <a:extLst>
              <a:ext uri="{FF2B5EF4-FFF2-40B4-BE49-F238E27FC236}">
                <a16:creationId xmlns:a16="http://schemas.microsoft.com/office/drawing/2014/main" id="{9050E08E-A187-E372-8CC4-A65BF6D9336E}"/>
              </a:ext>
            </a:extLst>
          </p:cNvPr>
          <p:cNvSpPr/>
          <p:nvPr/>
        </p:nvSpPr>
        <p:spPr>
          <a:xfrm>
            <a:off x="419449" y="1823572"/>
            <a:ext cx="11353101" cy="41944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fr-FR" dirty="0"/>
              <a:t>TFT pour la régression et</a:t>
            </a:r>
            <a:r>
              <a:rPr lang="en-SE" dirty="0"/>
              <a:t> la </a:t>
            </a:r>
            <a:r>
              <a:rPr lang="en-GB" dirty="0"/>
              <a:t>Random Forest pour la classification</a:t>
            </a:r>
          </a:p>
        </p:txBody>
      </p:sp>
      <p:sp>
        <p:nvSpPr>
          <p:cNvPr id="5" name="Rectangle 4">
            <a:extLst>
              <a:ext uri="{FF2B5EF4-FFF2-40B4-BE49-F238E27FC236}">
                <a16:creationId xmlns:a16="http://schemas.microsoft.com/office/drawing/2014/main" id="{6874BDF1-7936-D244-03E9-B0C67DAC6524}"/>
              </a:ext>
            </a:extLst>
          </p:cNvPr>
          <p:cNvSpPr/>
          <p:nvPr/>
        </p:nvSpPr>
        <p:spPr>
          <a:xfrm>
            <a:off x="419449" y="2243021"/>
            <a:ext cx="11353101" cy="1095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Nous </a:t>
            </a:r>
            <a:r>
              <a:rPr lang="en-US" dirty="0" err="1">
                <a:solidFill>
                  <a:schemeClr val="tx1"/>
                </a:solidFill>
              </a:rPr>
              <a:t>utilisons</a:t>
            </a:r>
            <a:r>
              <a:rPr lang="en-US" dirty="0">
                <a:solidFill>
                  <a:schemeClr val="tx1"/>
                </a:solidFill>
              </a:rPr>
              <a:t> le</a:t>
            </a:r>
            <a:r>
              <a:rPr lang="en-SE" dirty="0">
                <a:solidFill>
                  <a:schemeClr val="tx1"/>
                </a:solidFill>
              </a:rPr>
              <a:t> </a:t>
            </a:r>
            <a:r>
              <a:rPr lang="en-US" dirty="0">
                <a:solidFill>
                  <a:schemeClr val="tx1"/>
                </a:solidFill>
              </a:rPr>
              <a:t>Temporal Fusion Transformer (TFT) </a:t>
            </a:r>
            <a:r>
              <a:rPr lang="fr-FR" dirty="0">
                <a:solidFill>
                  <a:schemeClr val="tx1"/>
                </a:solidFill>
              </a:rPr>
              <a:t>effectuer une régression (prédire le signal pour chaque échantillon de bactéries) puis </a:t>
            </a:r>
            <a:r>
              <a:rPr lang="en-SE" dirty="0">
                <a:solidFill>
                  <a:schemeClr val="tx1"/>
                </a:solidFill>
              </a:rPr>
              <a:t>la </a:t>
            </a:r>
            <a:r>
              <a:rPr lang="en-US" dirty="0">
                <a:solidFill>
                  <a:schemeClr val="tx1"/>
                </a:solidFill>
              </a:rPr>
              <a:t>Random Forest </a:t>
            </a:r>
            <a:r>
              <a:rPr lang="fr-FR" dirty="0">
                <a:solidFill>
                  <a:schemeClr val="tx1"/>
                </a:solidFill>
              </a:rPr>
              <a:t>pour la classification à l’aide des </a:t>
            </a:r>
            <a:r>
              <a:rPr lang="en-SE" dirty="0">
                <a:solidFill>
                  <a:schemeClr val="tx1"/>
                </a:solidFill>
              </a:rPr>
              <a:t>features</a:t>
            </a:r>
            <a:r>
              <a:rPr lang="fr-FR" dirty="0">
                <a:solidFill>
                  <a:schemeClr val="tx1"/>
                </a:solidFill>
              </a:rPr>
              <a:t> calculées à partir de TFT (telles que la moyenne et l’écart-type des données prédites).</a:t>
            </a:r>
            <a:endParaRPr lang="en-GB" dirty="0">
              <a:solidFill>
                <a:schemeClr val="tx1"/>
              </a:solidFill>
            </a:endParaRPr>
          </a:p>
        </p:txBody>
      </p:sp>
      <p:sp>
        <p:nvSpPr>
          <p:cNvPr id="6" name="TextBox 5">
            <a:extLst>
              <a:ext uri="{FF2B5EF4-FFF2-40B4-BE49-F238E27FC236}">
                <a16:creationId xmlns:a16="http://schemas.microsoft.com/office/drawing/2014/main" id="{8B046825-D025-86E1-0B48-7B7C2B76C775}"/>
              </a:ext>
            </a:extLst>
          </p:cNvPr>
          <p:cNvSpPr txBox="1"/>
          <p:nvPr/>
        </p:nvSpPr>
        <p:spPr>
          <a:xfrm>
            <a:off x="343948" y="3420611"/>
            <a:ext cx="11848052" cy="2585323"/>
          </a:xfrm>
          <a:prstGeom prst="rect">
            <a:avLst/>
          </a:prstGeom>
          <a:noFill/>
        </p:spPr>
        <p:txBody>
          <a:bodyPr wrap="square" rtlCol="0">
            <a:spAutoFit/>
          </a:bodyPr>
          <a:lstStyle/>
          <a:p>
            <a:r>
              <a:rPr lang="en-US" b="1" dirty="0" err="1">
                <a:solidFill>
                  <a:schemeClr val="accent4">
                    <a:lumMod val="75000"/>
                  </a:schemeClr>
                </a:solidFill>
              </a:rPr>
              <a:t>Avantages</a:t>
            </a:r>
            <a:r>
              <a:rPr lang="en-US" b="1" dirty="0">
                <a:solidFill>
                  <a:schemeClr val="accent4">
                    <a:lumMod val="75000"/>
                  </a:schemeClr>
                </a:solidFill>
              </a:rPr>
              <a:t>:</a:t>
            </a:r>
            <a:endParaRPr lang="en-SE" b="1" dirty="0">
              <a:solidFill>
                <a:schemeClr val="accent4">
                  <a:lumMod val="75000"/>
                </a:schemeClr>
              </a:solidFill>
            </a:endParaRPr>
          </a:p>
          <a:p>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fr-FR" dirty="0">
                <a:solidFill>
                  <a:schemeClr val="accent4">
                    <a:lumMod val="75000"/>
                  </a:schemeClr>
                </a:solidFill>
              </a:rPr>
              <a:t>TFT peut générer des f</a:t>
            </a:r>
            <a:r>
              <a:rPr lang="en-SE" dirty="0" err="1">
                <a:solidFill>
                  <a:schemeClr val="accent4">
                    <a:lumMod val="75000"/>
                  </a:schemeClr>
                </a:solidFill>
              </a:rPr>
              <a:t>eatures</a:t>
            </a:r>
            <a:r>
              <a:rPr lang="fr-FR" dirty="0">
                <a:solidFill>
                  <a:schemeClr val="accent4">
                    <a:lumMod val="75000"/>
                  </a:schemeClr>
                </a:solidFill>
              </a:rPr>
              <a:t> riches et informatives</a:t>
            </a:r>
            <a:r>
              <a:rPr lang="en-US" dirty="0">
                <a:solidFill>
                  <a:schemeClr val="accent4">
                    <a:lumMod val="75000"/>
                  </a:schemeClr>
                </a:solidFill>
              </a:rPr>
              <a:t> </a:t>
            </a:r>
            <a:endParaRPr lang="en-SE" dirty="0">
              <a:solidFill>
                <a:schemeClr val="accent4">
                  <a:lumMod val="75000"/>
                </a:schemeClr>
              </a:solidFill>
            </a:endParaRPr>
          </a:p>
          <a:p>
            <a:pPr lvl="1">
              <a:buFont typeface="Arial" panose="020B0604020202020204" pitchFamily="34" charset="0"/>
              <a:buChar char="•"/>
            </a:pPr>
            <a:r>
              <a:rPr lang="en-SE" dirty="0">
                <a:solidFill>
                  <a:schemeClr val="accent4">
                    <a:lumMod val="75000"/>
                  </a:schemeClr>
                </a:solidFill>
              </a:rPr>
              <a:t> </a:t>
            </a:r>
            <a:r>
              <a:rPr lang="en-US" dirty="0">
                <a:solidFill>
                  <a:schemeClr val="accent4">
                    <a:lumMod val="75000"/>
                  </a:schemeClr>
                </a:solidFill>
              </a:rPr>
              <a:t>Random Forest </a:t>
            </a:r>
            <a:r>
              <a:rPr lang="fr-FR" dirty="0">
                <a:solidFill>
                  <a:schemeClr val="accent4">
                    <a:lumMod val="75000"/>
                  </a:schemeClr>
                </a:solidFill>
              </a:rPr>
              <a:t>utilise ensuite ces caractéristiques pour une classification robuste et précise</a:t>
            </a:r>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fr-FR" dirty="0">
                <a:solidFill>
                  <a:schemeClr val="accent4">
                    <a:lumMod val="75000"/>
                  </a:schemeClr>
                </a:solidFill>
              </a:rPr>
              <a:t>TFT excelle dans la capture de modèles temporels, fournissant des </a:t>
            </a:r>
            <a:r>
              <a:rPr lang="en-SE" dirty="0">
                <a:solidFill>
                  <a:schemeClr val="accent4">
                    <a:lumMod val="75000"/>
                  </a:schemeClr>
                </a:solidFill>
              </a:rPr>
              <a:t>features</a:t>
            </a:r>
            <a:r>
              <a:rPr lang="fr-FR" dirty="0">
                <a:solidFill>
                  <a:schemeClr val="accent4">
                    <a:lumMod val="75000"/>
                  </a:schemeClr>
                </a:solidFill>
              </a:rPr>
              <a:t> de haute qualité</a:t>
            </a:r>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Random Forest </a:t>
            </a:r>
            <a:r>
              <a:rPr lang="fr-FR" dirty="0">
                <a:solidFill>
                  <a:schemeClr val="accent4">
                    <a:lumMod val="75000"/>
                  </a:schemeClr>
                </a:solidFill>
              </a:rPr>
              <a:t>Gère efficacement les interactions de </a:t>
            </a:r>
            <a:r>
              <a:rPr lang="en-SE" dirty="0" err="1">
                <a:solidFill>
                  <a:schemeClr val="accent4">
                    <a:lumMod val="75000"/>
                  </a:schemeClr>
                </a:solidFill>
              </a:rPr>
              <a:t>featuers</a:t>
            </a:r>
            <a:r>
              <a:rPr lang="fr-FR" dirty="0">
                <a:solidFill>
                  <a:schemeClr val="accent4">
                    <a:lumMod val="75000"/>
                  </a:schemeClr>
                </a:solidFill>
              </a:rPr>
              <a:t> complexes et est robuste au surajustement et une fois de plus facile à interpréter</a:t>
            </a:r>
            <a:endParaRPr lang="en-US" dirty="0">
              <a:solidFill>
                <a:schemeClr val="accent4">
                  <a:lumMod val="75000"/>
                </a:schemeClr>
              </a:solidFill>
            </a:endParaRPr>
          </a:p>
          <a:p>
            <a:pPr lvl="1">
              <a:buFont typeface="Arial" panose="020B0604020202020204" pitchFamily="34" charset="0"/>
              <a:buChar char="•"/>
            </a:pPr>
            <a:r>
              <a:rPr lang="en-US" b="1" dirty="0">
                <a:solidFill>
                  <a:schemeClr val="accent4">
                    <a:lumMod val="75000"/>
                  </a:schemeClr>
                </a:solidFill>
              </a:rPr>
              <a:t> Source : </a:t>
            </a:r>
            <a:r>
              <a:rPr lang="en-US" dirty="0">
                <a:solidFill>
                  <a:schemeClr val="accent4">
                    <a:lumMod val="75000"/>
                  </a:schemeClr>
                </a:solidFill>
              </a:rPr>
              <a:t>Ordinal versus nominal time series classification: David Guijo-Rubio, Pedro Antonio Gutierrez, Anthony Bagnall and Cesar Hervas-</a:t>
            </a:r>
            <a:r>
              <a:rPr lang="en-US" dirty="0" err="1">
                <a:solidFill>
                  <a:schemeClr val="accent4">
                    <a:lumMod val="75000"/>
                  </a:schemeClr>
                </a:solidFill>
              </a:rPr>
              <a:t>Martınez</a:t>
            </a:r>
            <a:r>
              <a:rPr lang="en-US" dirty="0">
                <a:solidFill>
                  <a:schemeClr val="accent4">
                    <a:lumMod val="75000"/>
                  </a:schemeClr>
                </a:solidFill>
              </a:rPr>
              <a:t>.</a:t>
            </a:r>
            <a:endParaRPr lang="en-GB" dirty="0">
              <a:solidFill>
                <a:schemeClr val="accent4">
                  <a:lumMod val="75000"/>
                </a:schemeClr>
              </a:solidFill>
            </a:endParaRPr>
          </a:p>
        </p:txBody>
      </p:sp>
    </p:spTree>
    <p:extLst>
      <p:ext uri="{BB962C8B-B14F-4D97-AF65-F5344CB8AC3E}">
        <p14:creationId xmlns:p14="http://schemas.microsoft.com/office/powerpoint/2010/main" val="2188843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28C343C-7A38-43FF-9504-D29EDB85BC15}"/>
              </a:ext>
            </a:extLst>
          </p:cNvPr>
          <p:cNvSpPr txBox="1"/>
          <p:nvPr/>
        </p:nvSpPr>
        <p:spPr>
          <a:xfrm>
            <a:off x="185310" y="1462551"/>
            <a:ext cx="5769838" cy="5016758"/>
          </a:xfrm>
          <a:prstGeom prst="rect">
            <a:avLst/>
          </a:prstGeom>
          <a:noFill/>
        </p:spPr>
        <p:txBody>
          <a:bodyPr wrap="square" rtlCol="0">
            <a:spAutoFit/>
          </a:bodyPr>
          <a:lstStyle/>
          <a:p>
            <a:endParaRPr lang="en-GB" b="1" dirty="0">
              <a:solidFill>
                <a:schemeClr val="accent4">
                  <a:lumMod val="50000"/>
                </a:schemeClr>
              </a:solidFill>
            </a:endParaRPr>
          </a:p>
          <a:p>
            <a:r>
              <a:rPr lang="fr-FR" b="1" dirty="0">
                <a:solidFill>
                  <a:schemeClr val="accent4">
                    <a:lumMod val="50000"/>
                  </a:schemeClr>
                </a:solidFill>
              </a:rPr>
              <a:t>Piégeage avec un seul faisceau laser fortement focalisé</a:t>
            </a:r>
            <a:endParaRPr lang="en-SE" b="1" dirty="0">
              <a:solidFill>
                <a:schemeClr val="accent4">
                  <a:lumMod val="50000"/>
                </a:schemeClr>
              </a:solidFill>
            </a:endParaRPr>
          </a:p>
          <a:p>
            <a:endParaRPr lang="en-US" dirty="0">
              <a:solidFill>
                <a:schemeClr val="accent4">
                  <a:lumMod val="50000"/>
                </a:schemeClr>
              </a:solidFill>
            </a:endParaRPr>
          </a:p>
          <a:p>
            <a:r>
              <a:rPr lang="fr-FR" b="1" dirty="0">
                <a:solidFill>
                  <a:schemeClr val="accent4">
                    <a:lumMod val="50000"/>
                  </a:schemeClr>
                </a:solidFill>
              </a:rPr>
              <a:t>Rétablissement des forces </a:t>
            </a:r>
            <a:r>
              <a:rPr lang="fr-FR" dirty="0">
                <a:solidFill>
                  <a:schemeClr val="accent4">
                    <a:lumMod val="50000"/>
                  </a:schemeClr>
                </a:solidFill>
              </a:rPr>
              <a:t>due au déséquilibre en quantité de mouvement linéaire (due à la réfraction) pour un indice de réfraction de la particule supérieur à </a:t>
            </a:r>
            <a:r>
              <a:rPr lang="en-SE" dirty="0" err="1">
                <a:solidFill>
                  <a:schemeClr val="accent4">
                    <a:lumMod val="50000"/>
                  </a:schemeClr>
                </a:solidFill>
              </a:rPr>
              <a:t>celui</a:t>
            </a:r>
            <a:r>
              <a:rPr lang="en-SE" dirty="0">
                <a:solidFill>
                  <a:schemeClr val="accent4">
                    <a:lumMod val="50000"/>
                  </a:schemeClr>
                </a:solidFill>
              </a:rPr>
              <a:t> de </a:t>
            </a:r>
            <a:r>
              <a:rPr lang="fr-FR" dirty="0">
                <a:solidFill>
                  <a:schemeClr val="accent4">
                    <a:lumMod val="50000"/>
                  </a:schemeClr>
                </a:solidFill>
              </a:rPr>
              <a:t>son environnement</a:t>
            </a:r>
            <a:endParaRPr lang="en-SE" dirty="0">
              <a:solidFill>
                <a:schemeClr val="accent4">
                  <a:lumMod val="50000"/>
                </a:schemeClr>
              </a:solidFill>
            </a:endParaRPr>
          </a:p>
          <a:p>
            <a:endParaRPr lang="en-US" dirty="0">
              <a:solidFill>
                <a:schemeClr val="accent4">
                  <a:lumMod val="50000"/>
                </a:schemeClr>
              </a:solidFill>
            </a:endParaRPr>
          </a:p>
          <a:p>
            <a:r>
              <a:rPr lang="fr-FR" dirty="0">
                <a:solidFill>
                  <a:schemeClr val="accent4">
                    <a:lumMod val="50000"/>
                  </a:schemeClr>
                </a:solidFill>
              </a:rPr>
              <a:t>Forces dans </a:t>
            </a:r>
            <a:r>
              <a:rPr lang="en-SE" dirty="0" err="1">
                <a:solidFill>
                  <a:schemeClr val="accent4">
                    <a:lumMod val="50000"/>
                  </a:schemeClr>
                </a:solidFill>
              </a:rPr>
              <a:t>l’interval</a:t>
            </a:r>
            <a:r>
              <a:rPr lang="en-SE" dirty="0">
                <a:solidFill>
                  <a:schemeClr val="accent4">
                    <a:lumMod val="50000"/>
                  </a:schemeClr>
                </a:solidFill>
              </a:rPr>
              <a:t> </a:t>
            </a:r>
            <a:r>
              <a:rPr lang="fr-FR" b="1" dirty="0" err="1">
                <a:solidFill>
                  <a:schemeClr val="accent4">
                    <a:lumMod val="50000"/>
                  </a:schemeClr>
                </a:solidFill>
              </a:rPr>
              <a:t>pN</a:t>
            </a:r>
            <a:endParaRPr lang="en-SE" b="1" dirty="0">
              <a:solidFill>
                <a:schemeClr val="accent4">
                  <a:lumMod val="50000"/>
                </a:schemeClr>
              </a:solidFill>
            </a:endParaRPr>
          </a:p>
          <a:p>
            <a:endParaRPr lang="en-US" b="1" dirty="0">
              <a:solidFill>
                <a:schemeClr val="accent4">
                  <a:lumMod val="50000"/>
                </a:schemeClr>
              </a:solidFill>
            </a:endParaRPr>
          </a:p>
          <a:p>
            <a:r>
              <a:rPr lang="en-US" b="1" dirty="0">
                <a:solidFill>
                  <a:schemeClr val="accent4">
                    <a:lumMod val="50000"/>
                  </a:schemeClr>
                </a:solidFill>
              </a:rPr>
              <a:t>Application:</a:t>
            </a:r>
            <a:r>
              <a:rPr lang="en-SE" b="1" dirty="0">
                <a:solidFill>
                  <a:schemeClr val="accent4">
                    <a:lumMod val="50000"/>
                  </a:schemeClr>
                </a:solidFill>
              </a:rPr>
              <a:t> </a:t>
            </a:r>
            <a:r>
              <a:rPr lang="fr-FR" dirty="0">
                <a:solidFill>
                  <a:schemeClr val="accent4">
                    <a:lumMod val="50000"/>
                  </a:schemeClr>
                </a:solidFill>
              </a:rPr>
              <a:t>Il s’agit essentiellement d’un microscope où un laser est focalisé dans la chambre (remplie de liquide) avec l’échantillon</a:t>
            </a:r>
            <a:endParaRPr lang="en-GB" dirty="0"/>
          </a:p>
          <a:p>
            <a:endParaRPr lang="en-GB" dirty="0"/>
          </a:p>
          <a:p>
            <a:endParaRPr lang="en-GB" dirty="0"/>
          </a:p>
          <a:p>
            <a:endParaRPr lang="en-GB" dirty="0"/>
          </a:p>
          <a:p>
            <a:endParaRPr lang="en-GB" dirty="0"/>
          </a:p>
          <a:p>
            <a:endParaRPr lang="en-GB" sz="1400" dirty="0"/>
          </a:p>
        </p:txBody>
      </p:sp>
      <p:pic>
        <p:nvPicPr>
          <p:cNvPr id="3" name="Picture 2">
            <a:extLst>
              <a:ext uri="{FF2B5EF4-FFF2-40B4-BE49-F238E27FC236}">
                <a16:creationId xmlns:a16="http://schemas.microsoft.com/office/drawing/2014/main" id="{164240BC-A4FA-E2FA-BB0B-016B0FECF32E}"/>
              </a:ext>
            </a:extLst>
          </p:cNvPr>
          <p:cNvPicPr>
            <a:picLocks noChangeAspect="1"/>
          </p:cNvPicPr>
          <p:nvPr/>
        </p:nvPicPr>
        <p:blipFill rotWithShape="1">
          <a:blip r:embed="rId2"/>
          <a:srcRect l="2031" t="4651" r="45162"/>
          <a:stretch/>
        </p:blipFill>
        <p:spPr>
          <a:xfrm>
            <a:off x="6779491" y="1365337"/>
            <a:ext cx="4941455" cy="5492663"/>
          </a:xfrm>
          <a:prstGeom prst="rect">
            <a:avLst/>
          </a:prstGeom>
        </p:spPr>
      </p:pic>
      <p:sp>
        <p:nvSpPr>
          <p:cNvPr id="2" name="Rectangle 1">
            <a:extLst>
              <a:ext uri="{FF2B5EF4-FFF2-40B4-BE49-F238E27FC236}">
                <a16:creationId xmlns:a16="http://schemas.microsoft.com/office/drawing/2014/main" id="{27F4F7A8-BABE-E4F4-985C-1B1380AD044B}"/>
              </a:ext>
            </a:extLst>
          </p:cNvPr>
          <p:cNvSpPr/>
          <p:nvPr/>
        </p:nvSpPr>
        <p:spPr>
          <a:xfrm>
            <a:off x="0"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solidFill>
                  <a:schemeClr val="bg1"/>
                </a:solidFill>
                <a:latin typeface="Calibri" panose="020F0502020204030204" pitchFamily="34" charset="0"/>
                <a:ea typeface="Calibri" panose="020F0502020204030204" pitchFamily="34" charset="0"/>
                <a:cs typeface="Times New Roman" panose="02020603050405020304" pitchFamily="18" charset="0"/>
              </a:rPr>
              <a:t>Pince optique – Piège à faisceau unique</a:t>
            </a:r>
            <a:endParaRPr lang="en-GB" sz="2800" dirty="0">
              <a:solidFill>
                <a:schemeClr val="bg1"/>
              </a:solidFill>
            </a:endParaRPr>
          </a:p>
        </p:txBody>
      </p:sp>
    </p:spTree>
    <p:extLst>
      <p:ext uri="{BB962C8B-B14F-4D97-AF65-F5344CB8AC3E}">
        <p14:creationId xmlns:p14="http://schemas.microsoft.com/office/powerpoint/2010/main" val="824971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3 – TFT </a:t>
            </a:r>
            <a:r>
              <a:rPr lang="en-SE" sz="2800" dirty="0"/>
              <a:t>et</a:t>
            </a:r>
            <a:r>
              <a:rPr lang="en-GB" sz="2800" dirty="0"/>
              <a:t> Random Forest</a:t>
            </a:r>
            <a:endParaRPr lang="en-GB" dirty="0"/>
          </a:p>
          <a:p>
            <a:r>
              <a:rPr lang="en-GB" dirty="0" err="1"/>
              <a:t>Résultats</a:t>
            </a:r>
            <a:r>
              <a:rPr lang="en-GB" dirty="0"/>
              <a:t> – </a:t>
            </a:r>
            <a:r>
              <a:rPr lang="en-GB" dirty="0" err="1"/>
              <a:t>Souche</a:t>
            </a:r>
            <a:r>
              <a:rPr lang="en-GB" dirty="0"/>
              <a:t> </a:t>
            </a:r>
            <a:r>
              <a:rPr lang="en-GB" dirty="0" err="1"/>
              <a:t>bactérienne</a:t>
            </a:r>
            <a:endParaRPr lang="en-GB" dirty="0"/>
          </a:p>
        </p:txBody>
      </p:sp>
      <p:graphicFrame>
        <p:nvGraphicFramePr>
          <p:cNvPr id="5" name="Table 4">
            <a:extLst>
              <a:ext uri="{FF2B5EF4-FFF2-40B4-BE49-F238E27FC236}">
                <a16:creationId xmlns:a16="http://schemas.microsoft.com/office/drawing/2014/main" id="{BDC10EF9-C144-633A-ACE7-2E5822A54451}"/>
              </a:ext>
            </a:extLst>
          </p:cNvPr>
          <p:cNvGraphicFramePr>
            <a:graphicFrameLocks noGrp="1"/>
          </p:cNvGraphicFramePr>
          <p:nvPr>
            <p:extLst>
              <p:ext uri="{D42A27DB-BD31-4B8C-83A1-F6EECF244321}">
                <p14:modId xmlns:p14="http://schemas.microsoft.com/office/powerpoint/2010/main" val="3928970053"/>
              </p:ext>
            </p:extLst>
          </p:nvPr>
        </p:nvGraphicFramePr>
        <p:xfrm>
          <a:off x="8120541" y="2386765"/>
          <a:ext cx="3082234" cy="3291840"/>
        </p:xfrm>
        <a:graphic>
          <a:graphicData uri="http://schemas.openxmlformats.org/drawingml/2006/table">
            <a:tbl>
              <a:tblPr firstRow="1" bandRow="1">
                <a:tableStyleId>{5C22544A-7EE6-4342-B048-85BDC9FD1C3A}</a:tableStyleId>
              </a:tblPr>
              <a:tblGrid>
                <a:gridCol w="1541117">
                  <a:extLst>
                    <a:ext uri="{9D8B030D-6E8A-4147-A177-3AD203B41FA5}">
                      <a16:colId xmlns:a16="http://schemas.microsoft.com/office/drawing/2014/main" val="89729854"/>
                    </a:ext>
                  </a:extLst>
                </a:gridCol>
                <a:gridCol w="1541117">
                  <a:extLst>
                    <a:ext uri="{9D8B030D-6E8A-4147-A177-3AD203B41FA5}">
                      <a16:colId xmlns:a16="http://schemas.microsoft.com/office/drawing/2014/main" val="2275111277"/>
                    </a:ext>
                  </a:extLst>
                </a:gridCol>
              </a:tblGrid>
              <a:tr h="822960">
                <a:tc>
                  <a:txBody>
                    <a:bodyPr/>
                    <a:lstStyle/>
                    <a:p>
                      <a:r>
                        <a:rPr lang="en-GB" sz="1800" baseline="0" dirty="0">
                          <a:solidFill>
                            <a:schemeClr val="tx1"/>
                          </a:solidFill>
                        </a:rPr>
                        <a:t>SET</a:t>
                      </a:r>
                    </a:p>
                  </a:txBody>
                  <a:tcPr>
                    <a:solidFill>
                      <a:schemeClr val="bg1">
                        <a:lumMod val="75000"/>
                      </a:schemeClr>
                    </a:solidFill>
                  </a:tcPr>
                </a:tc>
                <a:tc>
                  <a:txBody>
                    <a:bodyPr/>
                    <a:lstStyle/>
                    <a:p>
                      <a:r>
                        <a:rPr lang="en-GB" sz="1800" baseline="0" dirty="0">
                          <a:solidFill>
                            <a:schemeClr val="tx1"/>
                          </a:solidFill>
                        </a:rPr>
                        <a:t>Avg. Accuracy</a:t>
                      </a:r>
                    </a:p>
                  </a:txBody>
                  <a:tcPr>
                    <a:solidFill>
                      <a:schemeClr val="bg1">
                        <a:lumMod val="75000"/>
                      </a:schemeClr>
                    </a:solidFill>
                  </a:tcPr>
                </a:tc>
                <a:extLst>
                  <a:ext uri="{0D108BD9-81ED-4DB2-BD59-A6C34878D82A}">
                    <a16:rowId xmlns:a16="http://schemas.microsoft.com/office/drawing/2014/main" val="493694964"/>
                  </a:ext>
                </a:extLst>
              </a:tr>
              <a:tr h="822960">
                <a:tc>
                  <a:txBody>
                    <a:bodyPr/>
                    <a:lstStyle/>
                    <a:p>
                      <a:r>
                        <a:rPr lang="en-GB" sz="1800" baseline="0" dirty="0">
                          <a:solidFill>
                            <a:schemeClr val="tx1"/>
                          </a:solidFill>
                        </a:rPr>
                        <a:t>Training </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2877269521"/>
                  </a:ext>
                </a:extLst>
              </a:tr>
              <a:tr h="822960">
                <a:tc>
                  <a:txBody>
                    <a:bodyPr/>
                    <a:lstStyle/>
                    <a:p>
                      <a:r>
                        <a:rPr lang="en-GB" sz="1800" baseline="0" dirty="0">
                          <a:solidFill>
                            <a:schemeClr val="tx1"/>
                          </a:solidFill>
                        </a:rPr>
                        <a:t>Validation </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1191660597"/>
                  </a:ext>
                </a:extLst>
              </a:tr>
              <a:tr h="822960">
                <a:tc>
                  <a:txBody>
                    <a:bodyPr/>
                    <a:lstStyle/>
                    <a:p>
                      <a:r>
                        <a:rPr lang="en-GB" sz="1800" baseline="0" dirty="0">
                          <a:solidFill>
                            <a:schemeClr val="tx1"/>
                          </a:solidFill>
                        </a:rPr>
                        <a:t>Testing</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txBody>
                  <a:tcPr>
                    <a:solidFill>
                      <a:schemeClr val="bg1">
                        <a:lumMod val="75000"/>
                      </a:schemeClr>
                    </a:solidFill>
                  </a:tcPr>
                </a:tc>
                <a:extLst>
                  <a:ext uri="{0D108BD9-81ED-4DB2-BD59-A6C34878D82A}">
                    <a16:rowId xmlns:a16="http://schemas.microsoft.com/office/drawing/2014/main" val="3717052676"/>
                  </a:ext>
                </a:extLst>
              </a:tr>
            </a:tbl>
          </a:graphicData>
        </a:graphic>
      </p:graphicFrame>
      <p:graphicFrame>
        <p:nvGraphicFramePr>
          <p:cNvPr id="2" name="Table 1">
            <a:extLst>
              <a:ext uri="{FF2B5EF4-FFF2-40B4-BE49-F238E27FC236}">
                <a16:creationId xmlns:a16="http://schemas.microsoft.com/office/drawing/2014/main" id="{DE90AC5A-FD36-3108-4E81-C884AFC702CD}"/>
              </a:ext>
            </a:extLst>
          </p:cNvPr>
          <p:cNvGraphicFramePr>
            <a:graphicFrameLocks noGrp="1"/>
          </p:cNvGraphicFramePr>
          <p:nvPr>
            <p:extLst>
              <p:ext uri="{D42A27DB-BD31-4B8C-83A1-F6EECF244321}">
                <p14:modId xmlns:p14="http://schemas.microsoft.com/office/powerpoint/2010/main" val="906071164"/>
              </p:ext>
            </p:extLst>
          </p:nvPr>
        </p:nvGraphicFramePr>
        <p:xfrm>
          <a:off x="989225" y="2386765"/>
          <a:ext cx="7131316" cy="3291840"/>
        </p:xfrm>
        <a:graphic>
          <a:graphicData uri="http://schemas.openxmlformats.org/drawingml/2006/table">
            <a:tbl>
              <a:tblPr firstRow="1" bandRow="1">
                <a:tableStyleId>{5C22544A-7EE6-4342-B048-85BDC9FD1C3A}</a:tableStyleId>
              </a:tblPr>
              <a:tblGrid>
                <a:gridCol w="1782829">
                  <a:extLst>
                    <a:ext uri="{9D8B030D-6E8A-4147-A177-3AD203B41FA5}">
                      <a16:colId xmlns:a16="http://schemas.microsoft.com/office/drawing/2014/main" val="1499705374"/>
                    </a:ext>
                  </a:extLst>
                </a:gridCol>
                <a:gridCol w="1782829">
                  <a:extLst>
                    <a:ext uri="{9D8B030D-6E8A-4147-A177-3AD203B41FA5}">
                      <a16:colId xmlns:a16="http://schemas.microsoft.com/office/drawing/2014/main" val="1207931820"/>
                    </a:ext>
                  </a:extLst>
                </a:gridCol>
                <a:gridCol w="1782829">
                  <a:extLst>
                    <a:ext uri="{9D8B030D-6E8A-4147-A177-3AD203B41FA5}">
                      <a16:colId xmlns:a16="http://schemas.microsoft.com/office/drawing/2014/main" val="3356656238"/>
                    </a:ext>
                  </a:extLst>
                </a:gridCol>
                <a:gridCol w="1782829">
                  <a:extLst>
                    <a:ext uri="{9D8B030D-6E8A-4147-A177-3AD203B41FA5}">
                      <a16:colId xmlns:a16="http://schemas.microsoft.com/office/drawing/2014/main" val="4017275672"/>
                    </a:ext>
                  </a:extLst>
                </a:gridCol>
              </a:tblGrid>
              <a:tr h="365760">
                <a:tc>
                  <a:txBody>
                    <a:bodyPr/>
                    <a:lstStyle/>
                    <a:p>
                      <a:pPr algn="ctr"/>
                      <a:r>
                        <a:rPr lang="en-GB" sz="1800" baseline="0" dirty="0">
                          <a:solidFill>
                            <a:schemeClr val="tx1"/>
                          </a:solidFill>
                        </a:rPr>
                        <a:t>Strain</a:t>
                      </a:r>
                    </a:p>
                  </a:txBody>
                  <a:tcPr>
                    <a:solidFill>
                      <a:schemeClr val="bg1">
                        <a:lumMod val="75000"/>
                      </a:schemeClr>
                    </a:solidFill>
                  </a:tcPr>
                </a:tc>
                <a:tc>
                  <a:txBody>
                    <a:bodyPr/>
                    <a:lstStyle/>
                    <a:p>
                      <a:pPr algn="ctr"/>
                      <a:r>
                        <a:rPr lang="en-GB" sz="1800" baseline="0" dirty="0">
                          <a:solidFill>
                            <a:schemeClr val="tx1"/>
                          </a:solidFill>
                        </a:rPr>
                        <a:t>Precision</a:t>
                      </a:r>
                    </a:p>
                  </a:txBody>
                  <a:tcPr>
                    <a:solidFill>
                      <a:schemeClr val="bg1">
                        <a:lumMod val="75000"/>
                      </a:schemeClr>
                    </a:solidFill>
                  </a:tcPr>
                </a:tc>
                <a:tc>
                  <a:txBody>
                    <a:bodyPr/>
                    <a:lstStyle/>
                    <a:p>
                      <a:pPr algn="ctr"/>
                      <a:r>
                        <a:rPr lang="en-GB" sz="1800" baseline="0" dirty="0">
                          <a:solidFill>
                            <a:schemeClr val="tx1"/>
                          </a:solidFill>
                        </a:rPr>
                        <a:t>Recall</a:t>
                      </a:r>
                    </a:p>
                  </a:txBody>
                  <a:tcPr>
                    <a:solidFill>
                      <a:schemeClr val="bg1">
                        <a:lumMod val="75000"/>
                      </a:schemeClr>
                    </a:solidFill>
                  </a:tcPr>
                </a:tc>
                <a:tc>
                  <a:txBody>
                    <a:bodyPr/>
                    <a:lstStyle/>
                    <a:p>
                      <a:pPr algn="ctr"/>
                      <a:r>
                        <a:rPr lang="en-GB" sz="1800" baseline="0" dirty="0">
                          <a:solidFill>
                            <a:schemeClr val="tx1"/>
                          </a:solidFill>
                        </a:rPr>
                        <a:t>F1-Score</a:t>
                      </a:r>
                    </a:p>
                  </a:txBody>
                  <a:tcPr>
                    <a:solidFill>
                      <a:schemeClr val="bg1">
                        <a:lumMod val="75000"/>
                      </a:schemeClr>
                    </a:solidFill>
                  </a:tcPr>
                </a:tc>
                <a:extLst>
                  <a:ext uri="{0D108BD9-81ED-4DB2-BD59-A6C34878D82A}">
                    <a16:rowId xmlns:a16="http://schemas.microsoft.com/office/drawing/2014/main" val="2866290540"/>
                  </a:ext>
                </a:extLst>
              </a:tr>
              <a:tr h="365760">
                <a:tc>
                  <a:txBody>
                    <a:bodyPr/>
                    <a:lstStyle/>
                    <a:p>
                      <a:pPr algn="ctr"/>
                      <a:r>
                        <a:rPr lang="en-GB" sz="1800" baseline="0" dirty="0">
                          <a:solidFill>
                            <a:schemeClr val="tx1"/>
                          </a:solidFill>
                        </a:rPr>
                        <a:t>bs134</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205650579"/>
                  </a:ext>
                </a:extLst>
              </a:tr>
              <a:tr h="365760">
                <a:tc>
                  <a:txBody>
                    <a:bodyPr/>
                    <a:lstStyle/>
                    <a:p>
                      <a:pPr algn="ctr"/>
                      <a:r>
                        <a:rPr lang="en-GB" sz="1800" baseline="0" dirty="0">
                          <a:solidFill>
                            <a:schemeClr val="tx1"/>
                          </a:solidFill>
                        </a:rPr>
                        <a:t>Coli</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1247744647"/>
                  </a:ext>
                </a:extLst>
              </a:tr>
              <a:tr h="365760">
                <a:tc>
                  <a:txBody>
                    <a:bodyPr/>
                    <a:lstStyle/>
                    <a:p>
                      <a:pPr algn="ctr"/>
                      <a:r>
                        <a:rPr lang="en-GB" sz="1800" baseline="0" dirty="0">
                          <a:solidFill>
                            <a:schemeClr val="tx1"/>
                          </a:solidFill>
                        </a:rPr>
                        <a:t>Li142</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26848180"/>
                  </a:ext>
                </a:extLst>
              </a:tr>
              <a:tr h="365760">
                <a:tc>
                  <a:txBody>
                    <a:bodyPr/>
                    <a:lstStyle/>
                    <a:p>
                      <a:pPr algn="ctr"/>
                      <a:r>
                        <a:rPr lang="en-GB" sz="1800" baseline="0" dirty="0">
                          <a:solidFill>
                            <a:schemeClr val="tx1"/>
                          </a:solidFill>
                        </a:rPr>
                        <a:t>Ns139</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3303329488"/>
                  </a:ext>
                </a:extLst>
              </a:tr>
              <a:tr h="365760">
                <a:tc>
                  <a:txBody>
                    <a:bodyPr/>
                    <a:lstStyle/>
                    <a:p>
                      <a:pPr algn="ctr"/>
                      <a:r>
                        <a:rPr lang="en-GB" sz="1800" baseline="0" dirty="0">
                          <a:solidFill>
                            <a:schemeClr val="tx1"/>
                          </a:solidFill>
                        </a:rPr>
                        <a:t>Pp46</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64872660"/>
                  </a:ext>
                </a:extLst>
              </a:tr>
              <a:tr h="365760">
                <a:tc>
                  <a:txBody>
                    <a:bodyPr/>
                    <a:lstStyle/>
                    <a:p>
                      <a:pPr algn="ctr"/>
                      <a:r>
                        <a:rPr lang="en-GB" sz="1800" baseline="0" dirty="0">
                          <a:solidFill>
                            <a:schemeClr val="tx1"/>
                          </a:solidFill>
                        </a:rPr>
                        <a:t>Se26</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4100867966"/>
                  </a:ext>
                </a:extLst>
              </a:tr>
              <a:tr h="365760">
                <a:tc>
                  <a:txBody>
                    <a:bodyPr/>
                    <a:lstStyle/>
                    <a:p>
                      <a:pPr algn="ctr"/>
                      <a:r>
                        <a:rPr lang="en-GB" sz="1800" baseline="0" dirty="0">
                          <a:solidFill>
                            <a:schemeClr val="tx1"/>
                          </a:solidFill>
                        </a:rPr>
                        <a:t>Se9</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1.00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solidFill>
                      <a:schemeClr val="bg1">
                        <a:lumMod val="75000"/>
                      </a:schemeClr>
                    </a:solidFill>
                  </a:tcPr>
                </a:tc>
                <a:extLst>
                  <a:ext uri="{0D108BD9-81ED-4DB2-BD59-A6C34878D82A}">
                    <a16:rowId xmlns:a16="http://schemas.microsoft.com/office/drawing/2014/main" val="3165612369"/>
                  </a:ext>
                </a:extLst>
              </a:tr>
              <a:tr h="365760">
                <a:tc>
                  <a:txBody>
                    <a:bodyPr/>
                    <a:lstStyle/>
                    <a:p>
                      <a:pPr algn="ctr"/>
                      <a:r>
                        <a:rPr lang="en-GB" sz="1800" baseline="0" dirty="0">
                          <a:solidFill>
                            <a:schemeClr val="tx1"/>
                          </a:solidFill>
                        </a:rPr>
                        <a:t>ys134</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a:t>
                      </a:r>
                    </a:p>
                  </a:txBody>
                  <a:tcPr>
                    <a:solidFill>
                      <a:schemeClr val="bg1">
                        <a:lumMod val="75000"/>
                      </a:schemeClr>
                    </a:solidFill>
                  </a:tcPr>
                </a:tc>
                <a:extLst>
                  <a:ext uri="{0D108BD9-81ED-4DB2-BD59-A6C34878D82A}">
                    <a16:rowId xmlns:a16="http://schemas.microsoft.com/office/drawing/2014/main" val="3487753630"/>
                  </a:ext>
                </a:extLst>
              </a:tr>
            </a:tbl>
          </a:graphicData>
        </a:graphic>
      </p:graphicFrame>
      <p:sp>
        <p:nvSpPr>
          <p:cNvPr id="3" name="TextBox 2">
            <a:extLst>
              <a:ext uri="{FF2B5EF4-FFF2-40B4-BE49-F238E27FC236}">
                <a16:creationId xmlns:a16="http://schemas.microsoft.com/office/drawing/2014/main" id="{D635F896-A40F-A589-8936-0ED36185ACFC}"/>
              </a:ext>
            </a:extLst>
          </p:cNvPr>
          <p:cNvSpPr txBox="1"/>
          <p:nvPr/>
        </p:nvSpPr>
        <p:spPr>
          <a:xfrm>
            <a:off x="3775046" y="1736521"/>
            <a:ext cx="3598877" cy="369332"/>
          </a:xfrm>
          <a:prstGeom prst="rect">
            <a:avLst/>
          </a:prstGeom>
          <a:noFill/>
        </p:spPr>
        <p:txBody>
          <a:bodyPr wrap="square" rtlCol="0">
            <a:spAutoFit/>
          </a:bodyPr>
          <a:lstStyle/>
          <a:p>
            <a:r>
              <a:rPr lang="en-GB" dirty="0"/>
              <a:t>Result of classification</a:t>
            </a:r>
          </a:p>
        </p:txBody>
      </p:sp>
    </p:spTree>
    <p:extLst>
      <p:ext uri="{BB962C8B-B14F-4D97-AF65-F5344CB8AC3E}">
        <p14:creationId xmlns:p14="http://schemas.microsoft.com/office/powerpoint/2010/main" val="1196639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0" y="0"/>
            <a:ext cx="12192000" cy="127512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20D1328-287B-4F9E-9FD3-759906483827}"/>
              </a:ext>
            </a:extLst>
          </p:cNvPr>
          <p:cNvSpPr txBox="1"/>
          <p:nvPr/>
        </p:nvSpPr>
        <p:spPr>
          <a:xfrm>
            <a:off x="0" y="247677"/>
            <a:ext cx="7393114" cy="523220"/>
          </a:xfrm>
          <a:prstGeom prst="rect">
            <a:avLst/>
          </a:prstGeom>
          <a:noFill/>
        </p:spPr>
        <p:txBody>
          <a:bodyPr wrap="none" rtlCol="0">
            <a:spAutoFit/>
          </a:bodyPr>
          <a:lstStyle/>
          <a:p>
            <a:r>
              <a:rPr lang="fr-FR" sz="2800" dirty="0">
                <a:solidFill>
                  <a:schemeClr val="bg1"/>
                </a:solidFill>
              </a:rPr>
              <a:t>Résumé des Expériences 1, 2 et 3 et plans futurs</a:t>
            </a:r>
            <a:endParaRPr lang="en-GB" sz="1600" dirty="0"/>
          </a:p>
        </p:txBody>
      </p:sp>
      <p:sp>
        <p:nvSpPr>
          <p:cNvPr id="2" name="TextBox 1">
            <a:extLst>
              <a:ext uri="{FF2B5EF4-FFF2-40B4-BE49-F238E27FC236}">
                <a16:creationId xmlns:a16="http://schemas.microsoft.com/office/drawing/2014/main" id="{A2466E3D-430C-37FC-54FF-906DF7C9E728}"/>
              </a:ext>
            </a:extLst>
          </p:cNvPr>
          <p:cNvSpPr txBox="1"/>
          <p:nvPr/>
        </p:nvSpPr>
        <p:spPr>
          <a:xfrm>
            <a:off x="-263047" y="1522804"/>
            <a:ext cx="12455047" cy="5447645"/>
          </a:xfrm>
          <a:prstGeom prst="rect">
            <a:avLst/>
          </a:prstGeom>
          <a:noFill/>
        </p:spPr>
        <p:txBody>
          <a:bodyPr wrap="square" rtlCol="0">
            <a:spAutoFit/>
          </a:bodyPr>
          <a:lstStyle/>
          <a:p>
            <a:pPr marL="742950" lvl="1" indent="-285750">
              <a:buFont typeface="Arial" panose="020B0604020202020204" pitchFamily="34" charset="0"/>
              <a:buChar char="•"/>
            </a:pPr>
            <a:r>
              <a:rPr lang="fr-FR" sz="2000" dirty="0"/>
              <a:t>Nous avons essayé avec succès plusieurs modèles pour prédire la souche bactérienne en utilisant leur signal de transmission. Nous avons découvert qu’en raison des propriétés de l’ensemble de données actuel, le modèle le plus performant est un </a:t>
            </a:r>
            <a:r>
              <a:rPr lang="fr-FR" sz="2000" dirty="0" err="1"/>
              <a:t>XGBoost</a:t>
            </a:r>
            <a:r>
              <a:rPr lang="fr-FR" sz="2000" dirty="0"/>
              <a:t> qui atteint une précision de 98%, ce qui est extrêmement prometteur pour l’avenir.</a:t>
            </a:r>
            <a:endParaRPr lang="en-SE" sz="2000"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fr-FR" sz="2000" dirty="0"/>
              <a:t>Il a montré que les réseaux neuronaux présentent de mauvaises performances sur cette tâche et que privilégier la simplicité des modèles simples plutôt que la complexité des algorithmes </a:t>
            </a:r>
            <a:r>
              <a:rPr lang="fr-FR" sz="2000" dirty="0" err="1"/>
              <a:t>deep</a:t>
            </a:r>
            <a:r>
              <a:rPr lang="fr-FR" sz="2000" dirty="0"/>
              <a:t> </a:t>
            </a:r>
            <a:r>
              <a:rPr lang="fr-FR" sz="2000" dirty="0" err="1"/>
              <a:t>learning</a:t>
            </a:r>
            <a:r>
              <a:rPr lang="fr-FR" sz="2000" dirty="0"/>
              <a:t> est parfois une bonne idée. Notons tout de même que le CNN modifié est prometteur et que ce document de recherche suggère qu’un réglage supplémentaire améliorerait les performances</a:t>
            </a:r>
            <a:r>
              <a:rPr lang="en-US" sz="2000" dirty="0"/>
              <a:t>: </a:t>
            </a:r>
            <a:r>
              <a:rPr lang="en-US" sz="2000" i="1" dirty="0"/>
              <a:t>Time Series Classification from Scratch with Deep Neural Networks: A Strong Baseline, </a:t>
            </a:r>
            <a:r>
              <a:rPr lang="en-US" sz="2000" i="1" dirty="0" err="1"/>
              <a:t>Zhiguang</a:t>
            </a:r>
            <a:r>
              <a:rPr lang="en-US" sz="2000" i="1" dirty="0"/>
              <a:t> Wang, </a:t>
            </a:r>
            <a:r>
              <a:rPr lang="en-US" sz="2000" i="1" dirty="0" err="1"/>
              <a:t>Weizhong</a:t>
            </a:r>
            <a:r>
              <a:rPr lang="en-US" sz="2000" i="1" dirty="0"/>
              <a:t> Yan</a:t>
            </a:r>
            <a:endParaRPr lang="en-SE" sz="2000" i="1" dirty="0"/>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fr-FR" sz="2000" dirty="0"/>
              <a:t>Néanmoins, en raison de la période limitée et de la complexité du projet, de nombreuses idées prometteuses étayées par des recherches telles que le modèle COTE (state of the art pour la classification de </a:t>
            </a:r>
            <a:r>
              <a:rPr lang="fr-FR" sz="2000" dirty="0" err="1"/>
              <a:t>serie</a:t>
            </a:r>
            <a:r>
              <a:rPr lang="fr-FR" sz="2000" dirty="0"/>
              <a:t> temporels) n’ont pas été explorées et pourraient potentiellement augmenter l’</a:t>
            </a:r>
            <a:r>
              <a:rPr lang="fr-FR" sz="2000" dirty="0" err="1"/>
              <a:t>accuracy</a:t>
            </a:r>
            <a:r>
              <a:rPr lang="fr-FR" sz="2000" dirty="0"/>
              <a:t>, même avec la taille limitée de l’ensemble de données</a:t>
            </a:r>
            <a:r>
              <a:rPr lang="en-US" sz="2000" dirty="0"/>
              <a:t>. Source : The Great Time Series Classification Bake Off: An Experimental Evaluation of Recently Proposed Algorithms. Extended Version, Anthony Bagnall</a:t>
            </a:r>
            <a:endParaRPr lang="en-GB" sz="2000" b="1" dirty="0"/>
          </a:p>
          <a:p>
            <a:endParaRPr lang="en-GB" sz="1400" dirty="0"/>
          </a:p>
          <a:p>
            <a:endParaRPr lang="en-GB" sz="1400" dirty="0"/>
          </a:p>
        </p:txBody>
      </p:sp>
    </p:spTree>
    <p:extLst>
      <p:ext uri="{BB962C8B-B14F-4D97-AF65-F5344CB8AC3E}">
        <p14:creationId xmlns:p14="http://schemas.microsoft.com/office/powerpoint/2010/main" val="1613000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0" y="0"/>
            <a:ext cx="12192000" cy="127512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20D1328-287B-4F9E-9FD3-759906483827}"/>
              </a:ext>
            </a:extLst>
          </p:cNvPr>
          <p:cNvSpPr txBox="1"/>
          <p:nvPr/>
        </p:nvSpPr>
        <p:spPr>
          <a:xfrm>
            <a:off x="0" y="247677"/>
            <a:ext cx="7641131" cy="523220"/>
          </a:xfrm>
          <a:prstGeom prst="rect">
            <a:avLst/>
          </a:prstGeom>
          <a:noFill/>
        </p:spPr>
        <p:txBody>
          <a:bodyPr wrap="none" rtlCol="0">
            <a:spAutoFit/>
          </a:bodyPr>
          <a:lstStyle/>
          <a:p>
            <a:r>
              <a:rPr lang="fr-FR" sz="2800" dirty="0">
                <a:solidFill>
                  <a:schemeClr val="bg1"/>
                </a:solidFill>
              </a:rPr>
              <a:t>Objectifs et introduction à une nouvelle expérience</a:t>
            </a:r>
            <a:endParaRPr lang="en-GB" sz="1600" dirty="0"/>
          </a:p>
        </p:txBody>
      </p:sp>
      <p:sp>
        <p:nvSpPr>
          <p:cNvPr id="13" name="TextBox 12">
            <a:extLst>
              <a:ext uri="{FF2B5EF4-FFF2-40B4-BE49-F238E27FC236}">
                <a16:creationId xmlns:a16="http://schemas.microsoft.com/office/drawing/2014/main" id="{50FB38C4-3A2B-4CC2-B109-1E07E5A28DE0}"/>
              </a:ext>
            </a:extLst>
          </p:cNvPr>
          <p:cNvSpPr txBox="1"/>
          <p:nvPr/>
        </p:nvSpPr>
        <p:spPr>
          <a:xfrm>
            <a:off x="-84082" y="1870564"/>
            <a:ext cx="12276082" cy="4154984"/>
          </a:xfrm>
          <a:prstGeom prst="rect">
            <a:avLst/>
          </a:prstGeom>
          <a:noFill/>
        </p:spPr>
        <p:txBody>
          <a:bodyPr wrap="square" rtlCol="0">
            <a:spAutoFit/>
          </a:bodyPr>
          <a:lstStyle/>
          <a:p>
            <a:pPr marL="742950" lvl="1" indent="-285750">
              <a:buFont typeface="Arial" panose="020B0604020202020204" pitchFamily="34" charset="0"/>
              <a:buChar char="•"/>
            </a:pPr>
            <a:r>
              <a:rPr lang="en-US" sz="2400" b="1" dirty="0" err="1"/>
              <a:t>Prochaine</a:t>
            </a:r>
            <a:r>
              <a:rPr lang="en-US" sz="2400" b="1" dirty="0"/>
              <a:t> étape: </a:t>
            </a:r>
            <a:r>
              <a:rPr lang="fr-FR" sz="2400" dirty="0"/>
              <a:t>Maintenant que nous avons prouvé qu’un modèle peut identifier presque parfaitement une bactérie en regardant son signal de transmission, pour lutter contre la crise de la RAM, la prochaine étape serait de savoir si nous pouvons identifier correctement si une bactérie est morte ou vivante après avoir reçu une certaine dose d’antibiotiques.</a:t>
            </a:r>
            <a:endParaRPr lang="en-SE"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b="1" dirty="0"/>
              <a:t>Quoi de </a:t>
            </a:r>
            <a:r>
              <a:rPr lang="en-US" sz="2400" b="1" dirty="0" err="1"/>
              <a:t>neuf</a:t>
            </a:r>
            <a:r>
              <a:rPr lang="en-US" sz="2400" b="1" dirty="0"/>
              <a:t>?</a:t>
            </a:r>
            <a:r>
              <a:rPr lang="en-SE" sz="2400" b="1" dirty="0"/>
              <a:t> </a:t>
            </a:r>
            <a:r>
              <a:rPr lang="en-SE" sz="2400" dirty="0"/>
              <a:t>Les </a:t>
            </a:r>
            <a:r>
              <a:rPr lang="fr-FR" sz="2400" dirty="0"/>
              <a:t>données et l’extraction des </a:t>
            </a:r>
            <a:r>
              <a:rPr lang="en-SE" sz="2400" dirty="0"/>
              <a:t>features</a:t>
            </a:r>
            <a:r>
              <a:rPr lang="fr-FR" sz="2400" dirty="0"/>
              <a:t> sont similaires, mais cette fois-ci, les mesures de piégeage ont été effectuées sur une même bactérie dans différents environnements et avec différents dosages d’antibiotiques : 0, 1, 2, 4, 16 et 32. L’objectif est maintenant qu’au lieu de classer les souches, nous allons classer par dosages d’antibiotiques et également  essayer de prédire l’état vitale inconnu (vivant ou mort) en supposant que toute bactérie sous l’action de 0 antibiotiques est vivante et 32 est morte.</a:t>
            </a:r>
            <a:endParaRPr lang="en-US" sz="2400" dirty="0"/>
          </a:p>
        </p:txBody>
      </p:sp>
    </p:spTree>
    <p:extLst>
      <p:ext uri="{BB962C8B-B14F-4D97-AF65-F5344CB8AC3E}">
        <p14:creationId xmlns:p14="http://schemas.microsoft.com/office/powerpoint/2010/main" val="488288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4 – </a:t>
            </a:r>
            <a:r>
              <a:rPr lang="en-GB" sz="2800" dirty="0" err="1"/>
              <a:t>XGBoost</a:t>
            </a:r>
            <a:r>
              <a:rPr lang="en-GB" sz="2800" dirty="0"/>
              <a:t> </a:t>
            </a:r>
            <a:endParaRPr lang="en-GB" dirty="0"/>
          </a:p>
          <a:p>
            <a:r>
              <a:rPr lang="en-GB" dirty="0" err="1"/>
              <a:t>Résultats</a:t>
            </a:r>
            <a:r>
              <a:rPr lang="en-GB" dirty="0"/>
              <a:t> – Dose </a:t>
            </a:r>
            <a:r>
              <a:rPr lang="en-GB" dirty="0" err="1"/>
              <a:t>d’antibiotiques</a:t>
            </a:r>
            <a:endParaRPr lang="en-GB" dirty="0"/>
          </a:p>
        </p:txBody>
      </p:sp>
      <p:graphicFrame>
        <p:nvGraphicFramePr>
          <p:cNvPr id="3" name="Table 2">
            <a:extLst>
              <a:ext uri="{FF2B5EF4-FFF2-40B4-BE49-F238E27FC236}">
                <a16:creationId xmlns:a16="http://schemas.microsoft.com/office/drawing/2014/main" id="{68719D1E-3694-1342-18CD-7D80920DE7D7}"/>
              </a:ext>
            </a:extLst>
          </p:cNvPr>
          <p:cNvGraphicFramePr>
            <a:graphicFrameLocks noGrp="1"/>
          </p:cNvGraphicFramePr>
          <p:nvPr>
            <p:extLst>
              <p:ext uri="{D42A27DB-BD31-4B8C-83A1-F6EECF244321}">
                <p14:modId xmlns:p14="http://schemas.microsoft.com/office/powerpoint/2010/main" val="1566922381"/>
              </p:ext>
            </p:extLst>
          </p:nvPr>
        </p:nvGraphicFramePr>
        <p:xfrm>
          <a:off x="989225" y="2393008"/>
          <a:ext cx="7131316" cy="2560320"/>
        </p:xfrm>
        <a:graphic>
          <a:graphicData uri="http://schemas.openxmlformats.org/drawingml/2006/table">
            <a:tbl>
              <a:tblPr firstRow="1" bandRow="1">
                <a:tableStyleId>{5C22544A-7EE6-4342-B048-85BDC9FD1C3A}</a:tableStyleId>
              </a:tblPr>
              <a:tblGrid>
                <a:gridCol w="1782829">
                  <a:extLst>
                    <a:ext uri="{9D8B030D-6E8A-4147-A177-3AD203B41FA5}">
                      <a16:colId xmlns:a16="http://schemas.microsoft.com/office/drawing/2014/main" val="1499705374"/>
                    </a:ext>
                  </a:extLst>
                </a:gridCol>
                <a:gridCol w="1782829">
                  <a:extLst>
                    <a:ext uri="{9D8B030D-6E8A-4147-A177-3AD203B41FA5}">
                      <a16:colId xmlns:a16="http://schemas.microsoft.com/office/drawing/2014/main" val="1207931820"/>
                    </a:ext>
                  </a:extLst>
                </a:gridCol>
                <a:gridCol w="1782829">
                  <a:extLst>
                    <a:ext uri="{9D8B030D-6E8A-4147-A177-3AD203B41FA5}">
                      <a16:colId xmlns:a16="http://schemas.microsoft.com/office/drawing/2014/main" val="3356656238"/>
                    </a:ext>
                  </a:extLst>
                </a:gridCol>
                <a:gridCol w="1782829">
                  <a:extLst>
                    <a:ext uri="{9D8B030D-6E8A-4147-A177-3AD203B41FA5}">
                      <a16:colId xmlns:a16="http://schemas.microsoft.com/office/drawing/2014/main" val="4017275672"/>
                    </a:ext>
                  </a:extLst>
                </a:gridCol>
              </a:tblGrid>
              <a:tr h="351167">
                <a:tc>
                  <a:txBody>
                    <a:bodyPr/>
                    <a:lstStyle/>
                    <a:p>
                      <a:pPr algn="ctr"/>
                      <a:r>
                        <a:rPr lang="en-GB" sz="1800" baseline="0" dirty="0">
                          <a:solidFill>
                            <a:schemeClr val="tx1"/>
                          </a:solidFill>
                        </a:rPr>
                        <a:t>Dose</a:t>
                      </a:r>
                    </a:p>
                  </a:txBody>
                  <a:tcPr>
                    <a:solidFill>
                      <a:schemeClr val="bg1">
                        <a:lumMod val="75000"/>
                      </a:schemeClr>
                    </a:solidFill>
                  </a:tcPr>
                </a:tc>
                <a:tc>
                  <a:txBody>
                    <a:bodyPr/>
                    <a:lstStyle/>
                    <a:p>
                      <a:pPr algn="ctr"/>
                      <a:r>
                        <a:rPr lang="en-GB" sz="1800" baseline="0" dirty="0">
                          <a:solidFill>
                            <a:schemeClr val="tx1"/>
                          </a:solidFill>
                        </a:rPr>
                        <a:t>Precision</a:t>
                      </a:r>
                    </a:p>
                  </a:txBody>
                  <a:tcPr>
                    <a:solidFill>
                      <a:schemeClr val="bg1">
                        <a:lumMod val="75000"/>
                      </a:schemeClr>
                    </a:solidFill>
                  </a:tcPr>
                </a:tc>
                <a:tc>
                  <a:txBody>
                    <a:bodyPr/>
                    <a:lstStyle/>
                    <a:p>
                      <a:pPr algn="ctr"/>
                      <a:r>
                        <a:rPr lang="en-GB" sz="1800" baseline="0" dirty="0">
                          <a:solidFill>
                            <a:schemeClr val="tx1"/>
                          </a:solidFill>
                        </a:rPr>
                        <a:t>Recall</a:t>
                      </a:r>
                    </a:p>
                  </a:txBody>
                  <a:tcPr>
                    <a:solidFill>
                      <a:schemeClr val="bg1">
                        <a:lumMod val="75000"/>
                      </a:schemeClr>
                    </a:solidFill>
                  </a:tcPr>
                </a:tc>
                <a:tc>
                  <a:txBody>
                    <a:bodyPr/>
                    <a:lstStyle/>
                    <a:p>
                      <a:pPr algn="ctr"/>
                      <a:r>
                        <a:rPr lang="en-GB" sz="1800" baseline="0" dirty="0">
                          <a:solidFill>
                            <a:schemeClr val="tx1"/>
                          </a:solidFill>
                        </a:rPr>
                        <a:t>F1-Score</a:t>
                      </a:r>
                    </a:p>
                  </a:txBody>
                  <a:tcPr>
                    <a:solidFill>
                      <a:schemeClr val="bg1">
                        <a:lumMod val="75000"/>
                      </a:schemeClr>
                    </a:solidFill>
                  </a:tcPr>
                </a:tc>
                <a:extLst>
                  <a:ext uri="{0D108BD9-81ED-4DB2-BD59-A6C34878D82A}">
                    <a16:rowId xmlns:a16="http://schemas.microsoft.com/office/drawing/2014/main" val="2866290540"/>
                  </a:ext>
                </a:extLst>
              </a:tr>
              <a:tr h="351167">
                <a:tc>
                  <a:txBody>
                    <a:bodyPr/>
                    <a:lstStyle/>
                    <a:p>
                      <a:pPr algn="ctr"/>
                      <a:r>
                        <a:rPr lang="en-GB" sz="1800" baseline="0" dirty="0">
                          <a:solidFill>
                            <a:schemeClr val="tx1"/>
                          </a:solidFill>
                        </a:rPr>
                        <a:t>0</a:t>
                      </a:r>
                    </a:p>
                  </a:txBody>
                  <a:tcPr>
                    <a:solidFill>
                      <a:schemeClr val="bg1">
                        <a:lumMod val="75000"/>
                      </a:schemeClr>
                    </a:solidFill>
                  </a:tcPr>
                </a:tc>
                <a:tc>
                  <a:txBody>
                    <a:bodyPr/>
                    <a:lstStyle/>
                    <a:p>
                      <a:pPr algn="ctr"/>
                      <a:r>
                        <a:rPr lang="en-GB" sz="1800" baseline="0" dirty="0">
                          <a:solidFill>
                            <a:schemeClr val="tx1"/>
                          </a:solidFill>
                        </a:rPr>
                        <a:t>0.49</a:t>
                      </a:r>
                    </a:p>
                  </a:txBody>
                  <a:tcPr>
                    <a:solidFill>
                      <a:schemeClr val="bg1">
                        <a:lumMod val="75000"/>
                      </a:schemeClr>
                    </a:solidFill>
                  </a:tcPr>
                </a:tc>
                <a:tc>
                  <a:txBody>
                    <a:bodyPr/>
                    <a:lstStyle/>
                    <a:p>
                      <a:pPr algn="ctr"/>
                      <a:r>
                        <a:rPr lang="en-GB" sz="1800" baseline="0" dirty="0">
                          <a:solidFill>
                            <a:schemeClr val="tx1"/>
                          </a:solidFill>
                        </a:rPr>
                        <a:t>0.55</a:t>
                      </a:r>
                    </a:p>
                  </a:txBody>
                  <a:tcPr>
                    <a:solidFill>
                      <a:schemeClr val="bg1">
                        <a:lumMod val="75000"/>
                      </a:schemeClr>
                    </a:solidFill>
                  </a:tcPr>
                </a:tc>
                <a:tc>
                  <a:txBody>
                    <a:bodyPr/>
                    <a:lstStyle/>
                    <a:p>
                      <a:pPr algn="ctr"/>
                      <a:r>
                        <a:rPr lang="en-GB" sz="1800" baseline="0" dirty="0">
                          <a:solidFill>
                            <a:schemeClr val="tx1"/>
                          </a:solidFill>
                        </a:rPr>
                        <a:t>0.52</a:t>
                      </a:r>
                    </a:p>
                  </a:txBody>
                  <a:tcPr>
                    <a:solidFill>
                      <a:schemeClr val="bg1">
                        <a:lumMod val="75000"/>
                      </a:schemeClr>
                    </a:solidFill>
                  </a:tcPr>
                </a:tc>
                <a:extLst>
                  <a:ext uri="{0D108BD9-81ED-4DB2-BD59-A6C34878D82A}">
                    <a16:rowId xmlns:a16="http://schemas.microsoft.com/office/drawing/2014/main" val="205650579"/>
                  </a:ext>
                </a:extLst>
              </a:tr>
              <a:tr h="351167">
                <a:tc>
                  <a:txBody>
                    <a:bodyPr/>
                    <a:lstStyle/>
                    <a:p>
                      <a:pPr algn="ctr"/>
                      <a:r>
                        <a:rPr lang="en-GB" sz="1800" baseline="0" dirty="0">
                          <a:solidFill>
                            <a:schemeClr val="tx1"/>
                          </a:solidFill>
                        </a:rPr>
                        <a:t>1</a:t>
                      </a:r>
                    </a:p>
                  </a:txBody>
                  <a:tcPr>
                    <a:solidFill>
                      <a:schemeClr val="bg1">
                        <a:lumMod val="75000"/>
                      </a:schemeClr>
                    </a:solidFill>
                  </a:tcPr>
                </a:tc>
                <a:tc>
                  <a:txBody>
                    <a:bodyPr/>
                    <a:lstStyle/>
                    <a:p>
                      <a:pPr algn="ctr"/>
                      <a:r>
                        <a:rPr lang="en-GB" sz="1800" baseline="0" dirty="0">
                          <a:solidFill>
                            <a:schemeClr val="tx1"/>
                          </a:solidFill>
                        </a:rPr>
                        <a:t>0.15</a:t>
                      </a:r>
                    </a:p>
                  </a:txBody>
                  <a:tcPr>
                    <a:solidFill>
                      <a:schemeClr val="bg1">
                        <a:lumMod val="75000"/>
                      </a:schemeClr>
                    </a:solidFill>
                  </a:tcPr>
                </a:tc>
                <a:tc>
                  <a:txBody>
                    <a:bodyPr/>
                    <a:lstStyle/>
                    <a:p>
                      <a:pPr algn="ctr"/>
                      <a:r>
                        <a:rPr lang="en-GB" sz="1800" baseline="0" dirty="0">
                          <a:solidFill>
                            <a:schemeClr val="tx1"/>
                          </a:solidFill>
                        </a:rPr>
                        <a:t>0.36</a:t>
                      </a:r>
                    </a:p>
                  </a:txBody>
                  <a:tcPr>
                    <a:solidFill>
                      <a:schemeClr val="bg1">
                        <a:lumMod val="75000"/>
                      </a:schemeClr>
                    </a:solidFill>
                  </a:tcPr>
                </a:tc>
                <a:tc>
                  <a:txBody>
                    <a:bodyPr/>
                    <a:lstStyle/>
                    <a:p>
                      <a:pPr algn="ctr"/>
                      <a:r>
                        <a:rPr lang="en-GB" sz="1800" baseline="0" dirty="0">
                          <a:solidFill>
                            <a:schemeClr val="tx1"/>
                          </a:solidFill>
                        </a:rPr>
                        <a:t>0.22</a:t>
                      </a:r>
                    </a:p>
                  </a:txBody>
                  <a:tcPr>
                    <a:solidFill>
                      <a:schemeClr val="bg1">
                        <a:lumMod val="75000"/>
                      </a:schemeClr>
                    </a:solidFill>
                  </a:tcPr>
                </a:tc>
                <a:extLst>
                  <a:ext uri="{0D108BD9-81ED-4DB2-BD59-A6C34878D82A}">
                    <a16:rowId xmlns:a16="http://schemas.microsoft.com/office/drawing/2014/main" val="1247744647"/>
                  </a:ext>
                </a:extLst>
              </a:tr>
              <a:tr h="351167">
                <a:tc>
                  <a:txBody>
                    <a:bodyPr/>
                    <a:lstStyle/>
                    <a:p>
                      <a:pPr algn="ctr"/>
                      <a:r>
                        <a:rPr lang="en-GB" sz="1800" baseline="0" dirty="0">
                          <a:solidFill>
                            <a:schemeClr val="tx1"/>
                          </a:solidFill>
                        </a:rPr>
                        <a:t>2</a:t>
                      </a:r>
                    </a:p>
                  </a:txBody>
                  <a:tcPr>
                    <a:solidFill>
                      <a:schemeClr val="bg1">
                        <a:lumMod val="75000"/>
                      </a:schemeClr>
                    </a:solidFill>
                  </a:tcPr>
                </a:tc>
                <a:tc>
                  <a:txBody>
                    <a:bodyPr/>
                    <a:lstStyle/>
                    <a:p>
                      <a:pPr algn="ctr"/>
                      <a:r>
                        <a:rPr lang="en-GB" sz="1800" baseline="0" dirty="0">
                          <a:solidFill>
                            <a:schemeClr val="tx1"/>
                          </a:solidFill>
                        </a:rPr>
                        <a:t>0.76</a:t>
                      </a:r>
                    </a:p>
                  </a:txBody>
                  <a:tcPr>
                    <a:solidFill>
                      <a:schemeClr val="bg1">
                        <a:lumMod val="75000"/>
                      </a:schemeClr>
                    </a:solidFill>
                  </a:tcPr>
                </a:tc>
                <a:tc>
                  <a:txBody>
                    <a:bodyPr/>
                    <a:lstStyle/>
                    <a:p>
                      <a:pPr algn="ctr"/>
                      <a:r>
                        <a:rPr lang="en-GB" sz="1800" baseline="0" dirty="0">
                          <a:solidFill>
                            <a:schemeClr val="tx1"/>
                          </a:solidFill>
                        </a:rPr>
                        <a:t>0.64</a:t>
                      </a:r>
                    </a:p>
                  </a:txBody>
                  <a:tcPr>
                    <a:solidFill>
                      <a:schemeClr val="bg1">
                        <a:lumMod val="75000"/>
                      </a:schemeClr>
                    </a:solidFill>
                  </a:tcPr>
                </a:tc>
                <a:tc>
                  <a:txBody>
                    <a:bodyPr/>
                    <a:lstStyle/>
                    <a:p>
                      <a:pPr algn="ctr"/>
                      <a:r>
                        <a:rPr lang="en-GB" sz="1800" baseline="0" dirty="0">
                          <a:solidFill>
                            <a:schemeClr val="tx1"/>
                          </a:solidFill>
                        </a:rPr>
                        <a:t>0.70</a:t>
                      </a:r>
                    </a:p>
                  </a:txBody>
                  <a:tcPr>
                    <a:solidFill>
                      <a:schemeClr val="bg1">
                        <a:lumMod val="75000"/>
                      </a:schemeClr>
                    </a:solidFill>
                  </a:tcPr>
                </a:tc>
                <a:extLst>
                  <a:ext uri="{0D108BD9-81ED-4DB2-BD59-A6C34878D82A}">
                    <a16:rowId xmlns:a16="http://schemas.microsoft.com/office/drawing/2014/main" val="26848180"/>
                  </a:ext>
                </a:extLst>
              </a:tr>
              <a:tr h="351167">
                <a:tc>
                  <a:txBody>
                    <a:bodyPr/>
                    <a:lstStyle/>
                    <a:p>
                      <a:pPr algn="ctr"/>
                      <a:r>
                        <a:rPr lang="en-GB" sz="1800" baseline="0" dirty="0">
                          <a:solidFill>
                            <a:schemeClr val="tx1"/>
                          </a:solidFill>
                        </a:rPr>
                        <a:t>4</a:t>
                      </a:r>
                    </a:p>
                  </a:txBody>
                  <a:tcPr>
                    <a:solidFill>
                      <a:schemeClr val="bg1">
                        <a:lumMod val="75000"/>
                      </a:schemeClr>
                    </a:solidFill>
                  </a:tcPr>
                </a:tc>
                <a:tc>
                  <a:txBody>
                    <a:bodyPr/>
                    <a:lstStyle/>
                    <a:p>
                      <a:pPr algn="ctr"/>
                      <a:r>
                        <a:rPr lang="en-GB" sz="1800" baseline="0" dirty="0">
                          <a:solidFill>
                            <a:schemeClr val="tx1"/>
                          </a:solidFill>
                        </a:rPr>
                        <a:t>0.50</a:t>
                      </a:r>
                    </a:p>
                  </a:txBody>
                  <a:tcPr>
                    <a:solidFill>
                      <a:schemeClr val="bg1">
                        <a:lumMod val="75000"/>
                      </a:schemeClr>
                    </a:solidFill>
                  </a:tcPr>
                </a:tc>
                <a:tc>
                  <a:txBody>
                    <a:bodyPr/>
                    <a:lstStyle/>
                    <a:p>
                      <a:pPr algn="ctr"/>
                      <a:r>
                        <a:rPr lang="en-GB" sz="1800" baseline="0" dirty="0">
                          <a:solidFill>
                            <a:schemeClr val="tx1"/>
                          </a:solidFill>
                        </a:rPr>
                        <a:t>0.45</a:t>
                      </a:r>
                    </a:p>
                  </a:txBody>
                  <a:tcPr>
                    <a:solidFill>
                      <a:schemeClr val="bg1">
                        <a:lumMod val="75000"/>
                      </a:schemeClr>
                    </a:solidFill>
                  </a:tcPr>
                </a:tc>
                <a:tc>
                  <a:txBody>
                    <a:bodyPr/>
                    <a:lstStyle/>
                    <a:p>
                      <a:pPr algn="ctr"/>
                      <a:r>
                        <a:rPr lang="en-GB" sz="1800" baseline="0" dirty="0">
                          <a:solidFill>
                            <a:schemeClr val="tx1"/>
                          </a:solidFill>
                        </a:rPr>
                        <a:t>0.47</a:t>
                      </a:r>
                    </a:p>
                  </a:txBody>
                  <a:tcPr>
                    <a:solidFill>
                      <a:schemeClr val="bg1">
                        <a:lumMod val="75000"/>
                      </a:schemeClr>
                    </a:solidFill>
                  </a:tcPr>
                </a:tc>
                <a:extLst>
                  <a:ext uri="{0D108BD9-81ED-4DB2-BD59-A6C34878D82A}">
                    <a16:rowId xmlns:a16="http://schemas.microsoft.com/office/drawing/2014/main" val="3303329488"/>
                  </a:ext>
                </a:extLst>
              </a:tr>
              <a:tr h="351167">
                <a:tc>
                  <a:txBody>
                    <a:bodyPr/>
                    <a:lstStyle/>
                    <a:p>
                      <a:pPr algn="ctr"/>
                      <a:r>
                        <a:rPr lang="en-GB" sz="1800" baseline="0" dirty="0">
                          <a:solidFill>
                            <a:schemeClr val="tx1"/>
                          </a:solidFill>
                        </a:rPr>
                        <a:t>16</a:t>
                      </a:r>
                    </a:p>
                  </a:txBody>
                  <a:tcPr>
                    <a:solidFill>
                      <a:schemeClr val="bg1">
                        <a:lumMod val="75000"/>
                      </a:schemeClr>
                    </a:solidFill>
                  </a:tcPr>
                </a:tc>
                <a:tc>
                  <a:txBody>
                    <a:bodyPr/>
                    <a:lstStyle/>
                    <a:p>
                      <a:pPr algn="ctr"/>
                      <a:r>
                        <a:rPr lang="en-GB" sz="1800" baseline="0" dirty="0">
                          <a:solidFill>
                            <a:schemeClr val="tx1"/>
                          </a:solidFill>
                        </a:rPr>
                        <a:t>0.51</a:t>
                      </a:r>
                    </a:p>
                  </a:txBody>
                  <a:tcPr>
                    <a:solidFill>
                      <a:schemeClr val="bg1">
                        <a:lumMod val="75000"/>
                      </a:schemeClr>
                    </a:solidFill>
                  </a:tcPr>
                </a:tc>
                <a:tc>
                  <a:txBody>
                    <a:bodyPr/>
                    <a:lstStyle/>
                    <a:p>
                      <a:pPr algn="ctr"/>
                      <a:r>
                        <a:rPr lang="en-GB" sz="1800" baseline="0" dirty="0">
                          <a:solidFill>
                            <a:schemeClr val="tx1"/>
                          </a:solidFill>
                        </a:rPr>
                        <a:t>0.48</a:t>
                      </a:r>
                    </a:p>
                  </a:txBody>
                  <a:tcPr>
                    <a:solidFill>
                      <a:schemeClr val="bg1">
                        <a:lumMod val="75000"/>
                      </a:schemeClr>
                    </a:solidFill>
                  </a:tcPr>
                </a:tc>
                <a:tc>
                  <a:txBody>
                    <a:bodyPr/>
                    <a:lstStyle/>
                    <a:p>
                      <a:pPr algn="ctr"/>
                      <a:r>
                        <a:rPr lang="en-GB" sz="1800" baseline="0" dirty="0">
                          <a:solidFill>
                            <a:schemeClr val="tx1"/>
                          </a:solidFill>
                        </a:rPr>
                        <a:t>0.49</a:t>
                      </a:r>
                    </a:p>
                  </a:txBody>
                  <a:tcPr>
                    <a:solidFill>
                      <a:schemeClr val="bg1">
                        <a:lumMod val="75000"/>
                      </a:schemeClr>
                    </a:solidFill>
                  </a:tcPr>
                </a:tc>
                <a:extLst>
                  <a:ext uri="{0D108BD9-81ED-4DB2-BD59-A6C34878D82A}">
                    <a16:rowId xmlns:a16="http://schemas.microsoft.com/office/drawing/2014/main" val="64872660"/>
                  </a:ext>
                </a:extLst>
              </a:tr>
              <a:tr h="351167">
                <a:tc>
                  <a:txBody>
                    <a:bodyPr/>
                    <a:lstStyle/>
                    <a:p>
                      <a:pPr algn="ctr"/>
                      <a:r>
                        <a:rPr lang="en-GB" sz="1800" baseline="0" dirty="0">
                          <a:solidFill>
                            <a:schemeClr val="tx1"/>
                          </a:solidFill>
                        </a:rPr>
                        <a:t>32</a:t>
                      </a:r>
                    </a:p>
                  </a:txBody>
                  <a:tcPr>
                    <a:solidFill>
                      <a:schemeClr val="bg1">
                        <a:lumMod val="75000"/>
                      </a:schemeClr>
                    </a:solidFill>
                  </a:tcPr>
                </a:tc>
                <a:tc>
                  <a:txBody>
                    <a:bodyPr/>
                    <a:lstStyle/>
                    <a:p>
                      <a:pPr algn="ctr"/>
                      <a:r>
                        <a:rPr lang="en-GB" sz="1800" baseline="0" dirty="0">
                          <a:solidFill>
                            <a:schemeClr val="tx1"/>
                          </a:solidFill>
                        </a:rPr>
                        <a:t>0.63</a:t>
                      </a:r>
                    </a:p>
                  </a:txBody>
                  <a:tcPr>
                    <a:solidFill>
                      <a:schemeClr val="bg1">
                        <a:lumMod val="75000"/>
                      </a:schemeClr>
                    </a:solidFill>
                  </a:tcPr>
                </a:tc>
                <a:tc>
                  <a:txBody>
                    <a:bodyPr/>
                    <a:lstStyle/>
                    <a:p>
                      <a:pPr algn="ctr"/>
                      <a:r>
                        <a:rPr lang="en-GB" sz="1800" baseline="0" dirty="0">
                          <a:solidFill>
                            <a:schemeClr val="tx1"/>
                          </a:solidFill>
                        </a:rPr>
                        <a:t>0.55</a:t>
                      </a:r>
                    </a:p>
                  </a:txBody>
                  <a:tcPr>
                    <a:solidFill>
                      <a:schemeClr val="bg1">
                        <a:lumMod val="75000"/>
                      </a:schemeClr>
                    </a:solidFill>
                  </a:tcPr>
                </a:tc>
                <a:tc>
                  <a:txBody>
                    <a:bodyPr/>
                    <a:lstStyle/>
                    <a:p>
                      <a:pPr algn="ctr"/>
                      <a:r>
                        <a:rPr lang="en-GB" sz="1800" baseline="0" dirty="0">
                          <a:solidFill>
                            <a:schemeClr val="tx1"/>
                          </a:solidFill>
                        </a:rPr>
                        <a:t>0.59</a:t>
                      </a:r>
                    </a:p>
                  </a:txBody>
                  <a:tcPr>
                    <a:solidFill>
                      <a:schemeClr val="bg1">
                        <a:lumMod val="75000"/>
                      </a:schemeClr>
                    </a:solidFill>
                  </a:tcPr>
                </a:tc>
                <a:extLst>
                  <a:ext uri="{0D108BD9-81ED-4DB2-BD59-A6C34878D82A}">
                    <a16:rowId xmlns:a16="http://schemas.microsoft.com/office/drawing/2014/main" val="4100867966"/>
                  </a:ext>
                </a:extLst>
              </a:tr>
            </a:tbl>
          </a:graphicData>
        </a:graphic>
      </p:graphicFrame>
      <p:graphicFrame>
        <p:nvGraphicFramePr>
          <p:cNvPr id="5" name="Table 4">
            <a:extLst>
              <a:ext uri="{FF2B5EF4-FFF2-40B4-BE49-F238E27FC236}">
                <a16:creationId xmlns:a16="http://schemas.microsoft.com/office/drawing/2014/main" id="{BDC10EF9-C144-633A-ACE7-2E5822A54451}"/>
              </a:ext>
            </a:extLst>
          </p:cNvPr>
          <p:cNvGraphicFramePr>
            <a:graphicFrameLocks noGrp="1"/>
          </p:cNvGraphicFramePr>
          <p:nvPr>
            <p:extLst>
              <p:ext uri="{D42A27DB-BD31-4B8C-83A1-F6EECF244321}">
                <p14:modId xmlns:p14="http://schemas.microsoft.com/office/powerpoint/2010/main" val="1907732570"/>
              </p:ext>
            </p:extLst>
          </p:nvPr>
        </p:nvGraphicFramePr>
        <p:xfrm>
          <a:off x="8120541" y="2386765"/>
          <a:ext cx="3082234" cy="2560320"/>
        </p:xfrm>
        <a:graphic>
          <a:graphicData uri="http://schemas.openxmlformats.org/drawingml/2006/table">
            <a:tbl>
              <a:tblPr firstRow="1" bandRow="1">
                <a:tableStyleId>{5C22544A-7EE6-4342-B048-85BDC9FD1C3A}</a:tableStyleId>
              </a:tblPr>
              <a:tblGrid>
                <a:gridCol w="1541117">
                  <a:extLst>
                    <a:ext uri="{9D8B030D-6E8A-4147-A177-3AD203B41FA5}">
                      <a16:colId xmlns:a16="http://schemas.microsoft.com/office/drawing/2014/main" val="89729854"/>
                    </a:ext>
                  </a:extLst>
                </a:gridCol>
                <a:gridCol w="1541117">
                  <a:extLst>
                    <a:ext uri="{9D8B030D-6E8A-4147-A177-3AD203B41FA5}">
                      <a16:colId xmlns:a16="http://schemas.microsoft.com/office/drawing/2014/main" val="2275111277"/>
                    </a:ext>
                  </a:extLst>
                </a:gridCol>
              </a:tblGrid>
              <a:tr h="853440">
                <a:tc>
                  <a:txBody>
                    <a:bodyPr/>
                    <a:lstStyle/>
                    <a:p>
                      <a:r>
                        <a:rPr lang="en-GB" sz="1800" baseline="0" dirty="0">
                          <a:solidFill>
                            <a:schemeClr val="tx1"/>
                          </a:solidFill>
                        </a:rPr>
                        <a:t>SET</a:t>
                      </a:r>
                    </a:p>
                  </a:txBody>
                  <a:tcPr>
                    <a:solidFill>
                      <a:schemeClr val="bg1">
                        <a:lumMod val="75000"/>
                      </a:schemeClr>
                    </a:solidFill>
                  </a:tcPr>
                </a:tc>
                <a:tc>
                  <a:txBody>
                    <a:bodyPr/>
                    <a:lstStyle/>
                    <a:p>
                      <a:r>
                        <a:rPr lang="en-GB" sz="1800" baseline="0" dirty="0">
                          <a:solidFill>
                            <a:schemeClr val="tx1"/>
                          </a:solidFill>
                        </a:rPr>
                        <a:t>Avg. Accuracy</a:t>
                      </a:r>
                    </a:p>
                  </a:txBody>
                  <a:tcPr>
                    <a:solidFill>
                      <a:schemeClr val="bg1">
                        <a:lumMod val="75000"/>
                      </a:schemeClr>
                    </a:solidFill>
                  </a:tcPr>
                </a:tc>
                <a:extLst>
                  <a:ext uri="{0D108BD9-81ED-4DB2-BD59-A6C34878D82A}">
                    <a16:rowId xmlns:a16="http://schemas.microsoft.com/office/drawing/2014/main" val="493694964"/>
                  </a:ext>
                </a:extLst>
              </a:tr>
              <a:tr h="853440">
                <a:tc>
                  <a:txBody>
                    <a:bodyPr/>
                    <a:lstStyle/>
                    <a:p>
                      <a:r>
                        <a:rPr lang="en-GB" sz="1800" baseline="0" dirty="0">
                          <a:solidFill>
                            <a:schemeClr val="tx1"/>
                          </a:solidFill>
                        </a:rPr>
                        <a:t>Training </a:t>
                      </a:r>
                    </a:p>
                  </a:txBody>
                  <a:tcPr>
                    <a:solidFill>
                      <a:schemeClr val="bg1">
                        <a:lumMod val="75000"/>
                      </a:schemeClr>
                    </a:solidFill>
                  </a:tcPr>
                </a:tc>
                <a:tc>
                  <a:txBody>
                    <a:bodyPr/>
                    <a:lstStyle/>
                    <a:p>
                      <a:pPr algn="ctr"/>
                      <a:r>
                        <a:rPr lang="en-GB" sz="1800" baseline="0" dirty="0">
                          <a:solidFill>
                            <a:schemeClr val="tx1"/>
                          </a:solidFill>
                        </a:rPr>
                        <a:t>0.52</a:t>
                      </a:r>
                    </a:p>
                  </a:txBody>
                  <a:tcPr>
                    <a:solidFill>
                      <a:schemeClr val="bg1">
                        <a:lumMod val="75000"/>
                      </a:schemeClr>
                    </a:solidFill>
                  </a:tcPr>
                </a:tc>
                <a:extLst>
                  <a:ext uri="{0D108BD9-81ED-4DB2-BD59-A6C34878D82A}">
                    <a16:rowId xmlns:a16="http://schemas.microsoft.com/office/drawing/2014/main" val="2877269521"/>
                  </a:ext>
                </a:extLst>
              </a:tr>
              <a:tr h="853440">
                <a:tc>
                  <a:txBody>
                    <a:bodyPr/>
                    <a:lstStyle/>
                    <a:p>
                      <a:r>
                        <a:rPr lang="en-GB" sz="1800" baseline="0" dirty="0">
                          <a:solidFill>
                            <a:schemeClr val="tx1"/>
                          </a:solidFill>
                        </a:rPr>
                        <a:t>Testing</a:t>
                      </a:r>
                    </a:p>
                  </a:txBody>
                  <a:tcPr>
                    <a:solidFill>
                      <a:schemeClr val="bg1">
                        <a:lumMod val="75000"/>
                      </a:schemeClr>
                    </a:solidFill>
                  </a:tcPr>
                </a:tc>
                <a:tc>
                  <a:txBody>
                    <a:bodyPr/>
                    <a:lstStyle/>
                    <a:p>
                      <a:pPr algn="ctr"/>
                      <a:r>
                        <a:rPr lang="en-GB" sz="1800" baseline="0" dirty="0">
                          <a:solidFill>
                            <a:schemeClr val="tx1"/>
                          </a:solidFill>
                        </a:rPr>
                        <a:t>0.52</a:t>
                      </a:r>
                    </a:p>
                  </a:txBody>
                  <a:tcPr>
                    <a:solidFill>
                      <a:schemeClr val="bg1">
                        <a:lumMod val="75000"/>
                      </a:schemeClr>
                    </a:solidFill>
                  </a:tcPr>
                </a:tc>
                <a:extLst>
                  <a:ext uri="{0D108BD9-81ED-4DB2-BD59-A6C34878D82A}">
                    <a16:rowId xmlns:a16="http://schemas.microsoft.com/office/drawing/2014/main" val="3717052676"/>
                  </a:ext>
                </a:extLst>
              </a:tr>
            </a:tbl>
          </a:graphicData>
        </a:graphic>
      </p:graphicFrame>
      <p:sp>
        <p:nvSpPr>
          <p:cNvPr id="2" name="TextBox 1">
            <a:extLst>
              <a:ext uri="{FF2B5EF4-FFF2-40B4-BE49-F238E27FC236}">
                <a16:creationId xmlns:a16="http://schemas.microsoft.com/office/drawing/2014/main" id="{C5105050-C88A-0D0D-2327-FD8D71791864}"/>
              </a:ext>
            </a:extLst>
          </p:cNvPr>
          <p:cNvSpPr txBox="1"/>
          <p:nvPr/>
        </p:nvSpPr>
        <p:spPr>
          <a:xfrm>
            <a:off x="989225" y="5968513"/>
            <a:ext cx="11049366" cy="369332"/>
          </a:xfrm>
          <a:prstGeom prst="rect">
            <a:avLst/>
          </a:prstGeom>
          <a:noFill/>
        </p:spPr>
        <p:txBody>
          <a:bodyPr wrap="square" rtlCol="0">
            <a:spAutoFit/>
          </a:bodyPr>
          <a:lstStyle/>
          <a:p>
            <a:r>
              <a:rPr lang="fr-FR" dirty="0"/>
              <a:t>Si nous enlevons la quantité 1 qui est sous-échantillonnée, nous obtenons des scores de précision de 0,60</a:t>
            </a:r>
            <a:endParaRPr lang="en-GB" dirty="0"/>
          </a:p>
        </p:txBody>
      </p:sp>
    </p:spTree>
    <p:extLst>
      <p:ext uri="{BB962C8B-B14F-4D97-AF65-F5344CB8AC3E}">
        <p14:creationId xmlns:p14="http://schemas.microsoft.com/office/powerpoint/2010/main" val="1625064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4 – </a:t>
            </a:r>
            <a:r>
              <a:rPr lang="en-GB" sz="2800" dirty="0" err="1"/>
              <a:t>Méthodes</a:t>
            </a:r>
            <a:r>
              <a:rPr lang="en-GB" sz="2800" dirty="0"/>
              <a:t> </a:t>
            </a:r>
            <a:r>
              <a:rPr lang="en-GB" sz="2800" dirty="0" err="1"/>
              <a:t>d’ensemble</a:t>
            </a:r>
            <a:endParaRPr lang="en-SE" sz="2800" dirty="0"/>
          </a:p>
          <a:p>
            <a:r>
              <a:rPr lang="en-GB" dirty="0" err="1"/>
              <a:t>Modèle</a:t>
            </a:r>
            <a:r>
              <a:rPr lang="en-GB" dirty="0"/>
              <a:t> de </a:t>
            </a:r>
            <a:r>
              <a:rPr lang="en-GB" dirty="0" err="1"/>
              <a:t>prédiction</a:t>
            </a:r>
            <a:endParaRPr lang="en-GB" dirty="0"/>
          </a:p>
        </p:txBody>
      </p:sp>
      <p:sp>
        <p:nvSpPr>
          <p:cNvPr id="3" name="Rectangle 2">
            <a:extLst>
              <a:ext uri="{FF2B5EF4-FFF2-40B4-BE49-F238E27FC236}">
                <a16:creationId xmlns:a16="http://schemas.microsoft.com/office/drawing/2014/main" id="{9050E08E-A187-E372-8CC4-A65BF6D9336E}"/>
              </a:ext>
            </a:extLst>
          </p:cNvPr>
          <p:cNvSpPr/>
          <p:nvPr/>
        </p:nvSpPr>
        <p:spPr>
          <a:xfrm>
            <a:off x="419449" y="1722904"/>
            <a:ext cx="11353101" cy="41944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fr-FR" dirty="0"/>
              <a:t>Apprentissage d’ensemble pour la prédiction de la mort bactérienne</a:t>
            </a:r>
            <a:endParaRPr lang="en-GB" dirty="0"/>
          </a:p>
        </p:txBody>
      </p:sp>
      <p:sp>
        <p:nvSpPr>
          <p:cNvPr id="5" name="Rectangle 4">
            <a:extLst>
              <a:ext uri="{FF2B5EF4-FFF2-40B4-BE49-F238E27FC236}">
                <a16:creationId xmlns:a16="http://schemas.microsoft.com/office/drawing/2014/main" id="{6874BDF1-7936-D244-03E9-B0C67DAC6524}"/>
              </a:ext>
            </a:extLst>
          </p:cNvPr>
          <p:cNvSpPr/>
          <p:nvPr/>
        </p:nvSpPr>
        <p:spPr>
          <a:xfrm>
            <a:off x="419449" y="2142353"/>
            <a:ext cx="11353101" cy="1095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Nous utilisons une méthode d’ensemble </a:t>
            </a:r>
            <a:r>
              <a:rPr lang="fr-FR" dirty="0" err="1">
                <a:solidFill>
                  <a:schemeClr val="tx1"/>
                </a:solidFill>
              </a:rPr>
              <a:t>Voting</a:t>
            </a:r>
            <a:r>
              <a:rPr lang="fr-FR" dirty="0">
                <a:solidFill>
                  <a:schemeClr val="tx1"/>
                </a:solidFill>
              </a:rPr>
              <a:t> Classifier combinant les modèles k-NN, SVM et </a:t>
            </a:r>
            <a:r>
              <a:rPr lang="fr-FR" dirty="0" err="1">
                <a:solidFill>
                  <a:schemeClr val="tx1"/>
                </a:solidFill>
              </a:rPr>
              <a:t>XGBoost</a:t>
            </a:r>
            <a:r>
              <a:rPr lang="fr-FR" dirty="0">
                <a:solidFill>
                  <a:schemeClr val="tx1"/>
                </a:solidFill>
              </a:rPr>
              <a:t> pour prédire la mort bactérienne en fonction des niveaux d’antibiotiques. Cette approche est renforcée par l’auto-apprentissage semi-supervisé pour intégrer efficacement les données non étiquetées (état de vitalité inconnu).</a:t>
            </a:r>
            <a:endParaRPr lang="en-GB" dirty="0">
              <a:solidFill>
                <a:schemeClr val="tx1"/>
              </a:solidFill>
            </a:endParaRPr>
          </a:p>
        </p:txBody>
      </p:sp>
      <p:sp>
        <p:nvSpPr>
          <p:cNvPr id="6" name="TextBox 5">
            <a:extLst>
              <a:ext uri="{FF2B5EF4-FFF2-40B4-BE49-F238E27FC236}">
                <a16:creationId xmlns:a16="http://schemas.microsoft.com/office/drawing/2014/main" id="{8B046825-D025-86E1-0B48-7B7C2B76C775}"/>
              </a:ext>
            </a:extLst>
          </p:cNvPr>
          <p:cNvSpPr txBox="1"/>
          <p:nvPr/>
        </p:nvSpPr>
        <p:spPr>
          <a:xfrm>
            <a:off x="343948" y="3238150"/>
            <a:ext cx="11848052" cy="3416320"/>
          </a:xfrm>
          <a:prstGeom prst="rect">
            <a:avLst/>
          </a:prstGeom>
          <a:noFill/>
        </p:spPr>
        <p:txBody>
          <a:bodyPr wrap="square" rtlCol="0">
            <a:spAutoFit/>
          </a:bodyPr>
          <a:lstStyle/>
          <a:p>
            <a:r>
              <a:rPr lang="en-US" b="1" dirty="0" err="1">
                <a:solidFill>
                  <a:schemeClr val="accent4">
                    <a:lumMod val="75000"/>
                  </a:schemeClr>
                </a:solidFill>
              </a:rPr>
              <a:t>Avantages</a:t>
            </a:r>
            <a:r>
              <a:rPr lang="en-US" b="1" dirty="0">
                <a:solidFill>
                  <a:schemeClr val="accent4">
                    <a:lumMod val="75000"/>
                  </a:schemeClr>
                </a:solidFill>
              </a:rPr>
              <a:t>:</a:t>
            </a:r>
            <a:endParaRPr lang="en-SE" b="1" dirty="0">
              <a:solidFill>
                <a:schemeClr val="accent4">
                  <a:lumMod val="75000"/>
                </a:schemeClr>
              </a:solidFill>
            </a:endParaRPr>
          </a:p>
          <a:p>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en-US" b="1" dirty="0">
                <a:solidFill>
                  <a:schemeClr val="accent4">
                    <a:lumMod val="75000"/>
                  </a:schemeClr>
                </a:solidFill>
              </a:rPr>
              <a:t>Ensemble Method: </a:t>
            </a:r>
            <a:r>
              <a:rPr lang="fr-FR" dirty="0">
                <a:solidFill>
                  <a:schemeClr val="accent4">
                    <a:lumMod val="75000"/>
                  </a:schemeClr>
                </a:solidFill>
              </a:rPr>
              <a:t>Combine plusieurs modèles pour réduire le risque de </a:t>
            </a:r>
            <a:r>
              <a:rPr lang="fr-FR" dirty="0" err="1">
                <a:solidFill>
                  <a:schemeClr val="accent4">
                    <a:lumMod val="75000"/>
                  </a:schemeClr>
                </a:solidFill>
              </a:rPr>
              <a:t>overfit</a:t>
            </a:r>
            <a:r>
              <a:rPr lang="fr-FR" dirty="0">
                <a:solidFill>
                  <a:schemeClr val="accent4">
                    <a:lumMod val="75000"/>
                  </a:schemeClr>
                </a:solidFill>
              </a:rPr>
              <a:t> et améliorer la précision des prédictions.</a:t>
            </a:r>
            <a:endParaRPr lang="en-SE"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en-US" b="1" dirty="0">
                <a:solidFill>
                  <a:schemeClr val="accent4">
                    <a:lumMod val="75000"/>
                  </a:schemeClr>
                </a:solidFill>
              </a:rPr>
              <a:t>Self-Training: </a:t>
            </a:r>
            <a:r>
              <a:rPr lang="fr-FR" dirty="0">
                <a:solidFill>
                  <a:schemeClr val="accent4">
                    <a:lumMod val="75000"/>
                  </a:schemeClr>
                </a:solidFill>
              </a:rPr>
              <a:t>Exploite les données </a:t>
            </a:r>
            <a:r>
              <a:rPr lang="en-SE" dirty="0">
                <a:solidFill>
                  <a:schemeClr val="accent4">
                    <a:lumMod val="75000"/>
                  </a:schemeClr>
                </a:solidFill>
              </a:rPr>
              <a:t>sans label</a:t>
            </a:r>
            <a:r>
              <a:rPr lang="fr-FR" dirty="0">
                <a:solidFill>
                  <a:schemeClr val="accent4">
                    <a:lumMod val="75000"/>
                  </a:schemeClr>
                </a:solidFill>
              </a:rPr>
              <a:t>, en élargissant l’ensemble d’entraînement avec des prédictions fiables pour affiner les performances du modèle.</a:t>
            </a:r>
            <a:endParaRPr lang="en-US"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SE" dirty="0">
                <a:solidFill>
                  <a:schemeClr val="accent4">
                    <a:lumMod val="75000"/>
                  </a:schemeClr>
                </a:solidFill>
              </a:rPr>
              <a:t> </a:t>
            </a:r>
            <a:r>
              <a:rPr lang="en-US" b="1" dirty="0" err="1">
                <a:solidFill>
                  <a:schemeClr val="accent4">
                    <a:lumMod val="75000"/>
                  </a:schemeClr>
                </a:solidFill>
              </a:rPr>
              <a:t>Fonction</a:t>
            </a:r>
            <a:r>
              <a:rPr lang="en-US" b="1" dirty="0">
                <a:solidFill>
                  <a:schemeClr val="accent4">
                    <a:lumMod val="75000"/>
                  </a:schemeClr>
                </a:solidFill>
              </a:rPr>
              <a:t> de </a:t>
            </a:r>
            <a:r>
              <a:rPr lang="en-US" b="1" dirty="0" err="1">
                <a:solidFill>
                  <a:schemeClr val="accent4">
                    <a:lumMod val="75000"/>
                  </a:schemeClr>
                </a:solidFill>
              </a:rPr>
              <a:t>perte</a:t>
            </a:r>
            <a:r>
              <a:rPr lang="en-US" b="1" dirty="0">
                <a:solidFill>
                  <a:schemeClr val="accent4">
                    <a:lumMod val="75000"/>
                  </a:schemeClr>
                </a:solidFill>
              </a:rPr>
              <a:t> </a:t>
            </a:r>
            <a:r>
              <a:rPr lang="en-US" b="1" dirty="0" err="1">
                <a:solidFill>
                  <a:schemeClr val="accent4">
                    <a:lumMod val="75000"/>
                  </a:schemeClr>
                </a:solidFill>
              </a:rPr>
              <a:t>personnalisée</a:t>
            </a:r>
            <a:r>
              <a:rPr lang="en-US" b="1" dirty="0">
                <a:solidFill>
                  <a:schemeClr val="accent4">
                    <a:lumMod val="75000"/>
                  </a:schemeClr>
                </a:solidFill>
              </a:rPr>
              <a:t> :</a:t>
            </a:r>
            <a:r>
              <a:rPr lang="en-SE" b="1" dirty="0">
                <a:solidFill>
                  <a:schemeClr val="accent4">
                    <a:lumMod val="75000"/>
                  </a:schemeClr>
                </a:solidFill>
              </a:rPr>
              <a:t> </a:t>
            </a:r>
            <a:r>
              <a:rPr lang="fr-FR" dirty="0">
                <a:solidFill>
                  <a:schemeClr val="accent4">
                    <a:lumMod val="75000"/>
                  </a:schemeClr>
                </a:solidFill>
              </a:rPr>
              <a:t>Optimise les performances du modèle sur les données déséquilibrées en se concentrant sur la précision et le rappel grâce au score F1.</a:t>
            </a:r>
            <a:endParaRPr lang="en-US" dirty="0">
              <a:solidFill>
                <a:schemeClr val="accent4">
                  <a:lumMod val="75000"/>
                </a:schemeClr>
              </a:solidFill>
            </a:endParaRPr>
          </a:p>
          <a:p>
            <a:pPr lvl="1">
              <a:buFont typeface="Arial" panose="020B0604020202020204" pitchFamily="34" charset="0"/>
              <a:buChar char="•"/>
            </a:pPr>
            <a:endParaRPr lang="en-US" dirty="0">
              <a:solidFill>
                <a:schemeClr val="accent4">
                  <a:lumMod val="75000"/>
                </a:schemeClr>
              </a:solidFill>
            </a:endParaRPr>
          </a:p>
          <a:p>
            <a:pPr lvl="1">
              <a:buFont typeface="Arial" panose="020B0604020202020204" pitchFamily="34" charset="0"/>
              <a:buChar char="•"/>
            </a:pPr>
            <a:r>
              <a:rPr lang="en-SE" dirty="0">
                <a:solidFill>
                  <a:schemeClr val="accent4">
                    <a:lumMod val="75000"/>
                  </a:schemeClr>
                </a:solidFill>
              </a:rPr>
              <a:t> </a:t>
            </a:r>
            <a:r>
              <a:rPr lang="en-US" b="1" dirty="0" err="1">
                <a:solidFill>
                  <a:schemeClr val="accent4">
                    <a:lumMod val="75000"/>
                  </a:schemeClr>
                </a:solidFill>
              </a:rPr>
              <a:t>Robustesse</a:t>
            </a:r>
            <a:r>
              <a:rPr lang="en-US" b="1" dirty="0">
                <a:solidFill>
                  <a:schemeClr val="accent4">
                    <a:lumMod val="75000"/>
                  </a:schemeClr>
                </a:solidFill>
              </a:rPr>
              <a:t>:</a:t>
            </a:r>
            <a:r>
              <a:rPr lang="en-SE" b="1" dirty="0">
                <a:solidFill>
                  <a:schemeClr val="accent4">
                    <a:lumMod val="75000"/>
                  </a:schemeClr>
                </a:solidFill>
              </a:rPr>
              <a:t> </a:t>
            </a:r>
            <a:r>
              <a:rPr lang="fr-FR" dirty="0">
                <a:solidFill>
                  <a:schemeClr val="accent4">
                    <a:lumMod val="75000"/>
                  </a:schemeClr>
                </a:solidFill>
              </a:rPr>
              <a:t>Gère les interactions de </a:t>
            </a:r>
            <a:r>
              <a:rPr lang="fr-FR" dirty="0" err="1">
                <a:solidFill>
                  <a:schemeClr val="accent4">
                    <a:lumMod val="75000"/>
                  </a:schemeClr>
                </a:solidFill>
              </a:rPr>
              <a:t>features</a:t>
            </a:r>
            <a:r>
              <a:rPr lang="fr-FR" dirty="0">
                <a:solidFill>
                  <a:schemeClr val="accent4">
                    <a:lumMod val="75000"/>
                  </a:schemeClr>
                </a:solidFill>
              </a:rPr>
              <a:t> complexes et est moins sujet au </a:t>
            </a:r>
            <a:r>
              <a:rPr lang="fr-FR" dirty="0" err="1">
                <a:solidFill>
                  <a:schemeClr val="accent4">
                    <a:lumMod val="75000"/>
                  </a:schemeClr>
                </a:solidFill>
              </a:rPr>
              <a:t>overfit</a:t>
            </a:r>
            <a:r>
              <a:rPr lang="fr-FR" dirty="0">
                <a:solidFill>
                  <a:schemeClr val="accent4">
                    <a:lumMod val="75000"/>
                  </a:schemeClr>
                </a:solidFill>
              </a:rPr>
              <a:t> grâce à l’approche d’ensemble.</a:t>
            </a:r>
            <a:endParaRPr lang="en-GB" dirty="0">
              <a:solidFill>
                <a:schemeClr val="accent4">
                  <a:lumMod val="75000"/>
                </a:schemeClr>
              </a:solidFill>
            </a:endParaRPr>
          </a:p>
        </p:txBody>
      </p:sp>
    </p:spTree>
    <p:extLst>
      <p:ext uri="{BB962C8B-B14F-4D97-AF65-F5344CB8AC3E}">
        <p14:creationId xmlns:p14="http://schemas.microsoft.com/office/powerpoint/2010/main" val="3809307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4 – </a:t>
            </a:r>
            <a:r>
              <a:rPr lang="en-GB" sz="2800" dirty="0" err="1"/>
              <a:t>Méthodes</a:t>
            </a:r>
            <a:r>
              <a:rPr lang="en-GB" sz="2800" dirty="0"/>
              <a:t> </a:t>
            </a:r>
            <a:r>
              <a:rPr lang="en-GB" sz="2800" dirty="0" err="1"/>
              <a:t>d’ensemble</a:t>
            </a:r>
            <a:endParaRPr lang="en-SE" sz="2800" dirty="0"/>
          </a:p>
          <a:p>
            <a:r>
              <a:rPr lang="en-GB" dirty="0" err="1"/>
              <a:t>Résultats</a:t>
            </a:r>
            <a:r>
              <a:rPr lang="en-GB" dirty="0"/>
              <a:t> – État de </a:t>
            </a:r>
            <a:r>
              <a:rPr lang="en-GB" dirty="0" err="1"/>
              <a:t>vitalité</a:t>
            </a:r>
            <a:endParaRPr lang="en-GB" dirty="0"/>
          </a:p>
        </p:txBody>
      </p:sp>
      <p:graphicFrame>
        <p:nvGraphicFramePr>
          <p:cNvPr id="8" name="Chart 7">
            <a:extLst>
              <a:ext uri="{FF2B5EF4-FFF2-40B4-BE49-F238E27FC236}">
                <a16:creationId xmlns:a16="http://schemas.microsoft.com/office/drawing/2014/main" id="{AA8CB2D5-0CB7-A99C-5A01-FB1BFD4E32D0}"/>
              </a:ext>
            </a:extLst>
          </p:cNvPr>
          <p:cNvGraphicFramePr/>
          <p:nvPr>
            <p:extLst>
              <p:ext uri="{D42A27DB-BD31-4B8C-83A1-F6EECF244321}">
                <p14:modId xmlns:p14="http://schemas.microsoft.com/office/powerpoint/2010/main" val="2224807963"/>
              </p:ext>
            </p:extLst>
          </p:nvPr>
        </p:nvGraphicFramePr>
        <p:xfrm>
          <a:off x="604031" y="1365337"/>
          <a:ext cx="10619289" cy="54180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74435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Expérience 4 – Méthodes d’ensemble avec le GAN</a:t>
            </a:r>
            <a:endParaRPr lang="en-SE" sz="2800" dirty="0"/>
          </a:p>
          <a:p>
            <a:r>
              <a:rPr lang="en-GB" dirty="0" err="1"/>
              <a:t>Modèle</a:t>
            </a:r>
            <a:r>
              <a:rPr lang="en-GB" dirty="0"/>
              <a:t> de </a:t>
            </a:r>
            <a:r>
              <a:rPr lang="en-GB" dirty="0" err="1"/>
              <a:t>prédiction</a:t>
            </a:r>
            <a:endParaRPr lang="en-GB" dirty="0"/>
          </a:p>
        </p:txBody>
      </p:sp>
      <p:sp>
        <p:nvSpPr>
          <p:cNvPr id="3" name="Rectangle 2">
            <a:extLst>
              <a:ext uri="{FF2B5EF4-FFF2-40B4-BE49-F238E27FC236}">
                <a16:creationId xmlns:a16="http://schemas.microsoft.com/office/drawing/2014/main" id="{9050E08E-A187-E372-8CC4-A65BF6D9336E}"/>
              </a:ext>
            </a:extLst>
          </p:cNvPr>
          <p:cNvSpPr/>
          <p:nvPr/>
        </p:nvSpPr>
        <p:spPr>
          <a:xfrm>
            <a:off x="419449" y="1647132"/>
            <a:ext cx="11353101" cy="59589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dirty="0" err="1"/>
              <a:t>Apprentissage</a:t>
            </a:r>
            <a:r>
              <a:rPr lang="en-US" dirty="0"/>
              <a:t> </a:t>
            </a:r>
            <a:r>
              <a:rPr lang="en-US" dirty="0" err="1"/>
              <a:t>d’ensemble</a:t>
            </a:r>
            <a:r>
              <a:rPr lang="en-US" dirty="0"/>
              <a:t> avec</a:t>
            </a:r>
            <a:r>
              <a:rPr lang="en-SE" dirty="0"/>
              <a:t> un </a:t>
            </a:r>
            <a:r>
              <a:rPr lang="en-US" dirty="0"/>
              <a:t>Generative Adversarial Networks (GAN) </a:t>
            </a:r>
            <a:r>
              <a:rPr lang="fr-FR" dirty="0"/>
              <a:t>pour l’augmentation des données pour la prédiction de la mort bactérienne</a:t>
            </a:r>
            <a:endParaRPr lang="en-GB" dirty="0"/>
          </a:p>
        </p:txBody>
      </p:sp>
      <p:sp>
        <p:nvSpPr>
          <p:cNvPr id="5" name="Rectangle 4">
            <a:extLst>
              <a:ext uri="{FF2B5EF4-FFF2-40B4-BE49-F238E27FC236}">
                <a16:creationId xmlns:a16="http://schemas.microsoft.com/office/drawing/2014/main" id="{6874BDF1-7936-D244-03E9-B0C67DAC6524}"/>
              </a:ext>
            </a:extLst>
          </p:cNvPr>
          <p:cNvSpPr/>
          <p:nvPr/>
        </p:nvSpPr>
        <p:spPr>
          <a:xfrm>
            <a:off x="419449" y="2243021"/>
            <a:ext cx="11353101" cy="1095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Nous utilisons un GAN personnalisé pour générer des données synthétiques afin d’augmenter l’ensemble d’apprentissage, suivi de l’application de méthodes d’ensemble (</a:t>
            </a:r>
            <a:r>
              <a:rPr lang="fr-FR" dirty="0" err="1">
                <a:solidFill>
                  <a:schemeClr val="tx1"/>
                </a:solidFill>
              </a:rPr>
              <a:t>Voting</a:t>
            </a:r>
            <a:r>
              <a:rPr lang="fr-FR" dirty="0">
                <a:solidFill>
                  <a:schemeClr val="tx1"/>
                </a:solidFill>
              </a:rPr>
              <a:t> Classifier) pour classer la mort bactérienne en fonction des dosages d’antibiotiques.</a:t>
            </a:r>
            <a:endParaRPr lang="en-GB" dirty="0">
              <a:solidFill>
                <a:schemeClr val="tx1"/>
              </a:solidFill>
            </a:endParaRPr>
          </a:p>
        </p:txBody>
      </p:sp>
      <p:sp>
        <p:nvSpPr>
          <p:cNvPr id="6" name="TextBox 5">
            <a:extLst>
              <a:ext uri="{FF2B5EF4-FFF2-40B4-BE49-F238E27FC236}">
                <a16:creationId xmlns:a16="http://schemas.microsoft.com/office/drawing/2014/main" id="{8B046825-D025-86E1-0B48-7B7C2B76C775}"/>
              </a:ext>
            </a:extLst>
          </p:cNvPr>
          <p:cNvSpPr txBox="1"/>
          <p:nvPr/>
        </p:nvSpPr>
        <p:spPr>
          <a:xfrm>
            <a:off x="343948" y="3420611"/>
            <a:ext cx="11848052" cy="3416320"/>
          </a:xfrm>
          <a:prstGeom prst="rect">
            <a:avLst/>
          </a:prstGeom>
          <a:noFill/>
        </p:spPr>
        <p:txBody>
          <a:bodyPr wrap="square" rtlCol="0">
            <a:spAutoFit/>
          </a:bodyPr>
          <a:lstStyle/>
          <a:p>
            <a:r>
              <a:rPr lang="en-US" b="1" dirty="0" err="1">
                <a:solidFill>
                  <a:schemeClr val="accent4">
                    <a:lumMod val="75000"/>
                  </a:schemeClr>
                </a:solidFill>
              </a:rPr>
              <a:t>Avantages</a:t>
            </a:r>
            <a:r>
              <a:rPr lang="en-US" b="1" dirty="0">
                <a:solidFill>
                  <a:schemeClr val="accent4">
                    <a:lumMod val="75000"/>
                  </a:schemeClr>
                </a:solidFill>
              </a:rPr>
              <a:t>:</a:t>
            </a:r>
            <a:endParaRPr lang="en-SE" b="1" dirty="0">
              <a:solidFill>
                <a:schemeClr val="accent4">
                  <a:lumMod val="75000"/>
                </a:schemeClr>
              </a:solidFill>
            </a:endParaRPr>
          </a:p>
          <a:p>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en-US" b="1" dirty="0">
                <a:solidFill>
                  <a:schemeClr val="accent4">
                    <a:lumMod val="75000"/>
                  </a:schemeClr>
                </a:solidFill>
              </a:rPr>
              <a:t>Augmentation des données: </a:t>
            </a:r>
            <a:r>
              <a:rPr lang="fr-FR" dirty="0">
                <a:solidFill>
                  <a:schemeClr val="accent4">
                    <a:lumMod val="75000"/>
                  </a:schemeClr>
                </a:solidFill>
              </a:rPr>
              <a:t>GAN génère des échantillons synthétiques mais réalistes pour améliorer l’ensemble d’apprentissage, en remédiant à la rareté et au déséquilibre des données.</a:t>
            </a:r>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fr-FR" b="1" dirty="0">
                <a:solidFill>
                  <a:schemeClr val="accent4">
                    <a:lumMod val="75000"/>
                  </a:schemeClr>
                </a:solidFill>
              </a:rPr>
              <a:t>Amélioration des performances du modèle</a:t>
            </a:r>
            <a:r>
              <a:rPr lang="en-US" b="1" dirty="0">
                <a:solidFill>
                  <a:schemeClr val="accent4">
                    <a:lumMod val="75000"/>
                  </a:schemeClr>
                </a:solidFill>
              </a:rPr>
              <a:t>: </a:t>
            </a:r>
            <a:r>
              <a:rPr lang="fr-FR" dirty="0">
                <a:solidFill>
                  <a:schemeClr val="accent4">
                    <a:lumMod val="75000"/>
                  </a:schemeClr>
                </a:solidFill>
              </a:rPr>
              <a:t>Les données augmentées du GAN améliorent la robustesse et la précision des classificateurs en aval en fournissant des exemples d’entraînement plus diversifiés</a:t>
            </a:r>
            <a:r>
              <a:rPr lang="en-US" dirty="0">
                <a:solidFill>
                  <a:schemeClr val="accent4">
                    <a:lumMod val="75000"/>
                  </a:schemeClr>
                </a:solidFill>
              </a:rPr>
              <a:t>.</a:t>
            </a:r>
          </a:p>
          <a:p>
            <a:pPr lvl="1">
              <a:buFont typeface="Arial" panose="020B0604020202020204" pitchFamily="34" charset="0"/>
              <a:buChar char="•"/>
            </a:pPr>
            <a:r>
              <a:rPr lang="en-US" dirty="0">
                <a:solidFill>
                  <a:schemeClr val="accent4">
                    <a:lumMod val="75000"/>
                  </a:schemeClr>
                </a:solidFill>
              </a:rPr>
              <a:t> </a:t>
            </a:r>
            <a:r>
              <a:rPr lang="en-US" b="1" dirty="0" err="1">
                <a:solidFill>
                  <a:schemeClr val="accent4">
                    <a:lumMod val="75000"/>
                  </a:schemeClr>
                </a:solidFill>
              </a:rPr>
              <a:t>Pénalités</a:t>
            </a:r>
            <a:r>
              <a:rPr lang="en-US" b="1" dirty="0">
                <a:solidFill>
                  <a:schemeClr val="accent4">
                    <a:lumMod val="75000"/>
                  </a:schemeClr>
                </a:solidFill>
              </a:rPr>
              <a:t> </a:t>
            </a:r>
            <a:r>
              <a:rPr lang="en-US" b="1" dirty="0" err="1">
                <a:solidFill>
                  <a:schemeClr val="accent4">
                    <a:lumMod val="75000"/>
                  </a:schemeClr>
                </a:solidFill>
              </a:rPr>
              <a:t>ciblées</a:t>
            </a:r>
            <a:r>
              <a:rPr lang="en-US" b="1" dirty="0">
                <a:solidFill>
                  <a:schemeClr val="accent4">
                    <a:lumMod val="75000"/>
                  </a:schemeClr>
                </a:solidFill>
              </a:rPr>
              <a:t>: </a:t>
            </a:r>
            <a:r>
              <a:rPr lang="fr-FR" dirty="0">
                <a:solidFill>
                  <a:schemeClr val="accent4">
                    <a:lumMod val="75000"/>
                  </a:schemeClr>
                </a:solidFill>
              </a:rPr>
              <a:t>Les fonctions de perte personnalisées appliquées dans le GAN et les modèles ultérieurs pénalisent plus lourdement les niveaux critiques d’antibiotiques, améliorant ainsi la sensibilité du modèle aux cas importants</a:t>
            </a:r>
            <a:r>
              <a:rPr lang="en-US" dirty="0">
                <a:solidFill>
                  <a:schemeClr val="accent4">
                    <a:lumMod val="75000"/>
                  </a:schemeClr>
                </a:solidFill>
              </a:rPr>
              <a:t>.</a:t>
            </a:r>
          </a:p>
          <a:p>
            <a:pPr lvl="1">
              <a:buFont typeface="Arial" panose="020B0604020202020204" pitchFamily="34" charset="0"/>
              <a:buChar char="•"/>
            </a:pPr>
            <a:r>
              <a:rPr lang="en-US" dirty="0">
                <a:solidFill>
                  <a:schemeClr val="accent4">
                    <a:lumMod val="75000"/>
                  </a:schemeClr>
                </a:solidFill>
              </a:rPr>
              <a:t> </a:t>
            </a:r>
            <a:r>
              <a:rPr lang="en-US" b="1" dirty="0">
                <a:solidFill>
                  <a:schemeClr val="accent4">
                    <a:lumMod val="75000"/>
                  </a:schemeClr>
                </a:solidFill>
              </a:rPr>
              <a:t>Effective Ensemble: </a:t>
            </a:r>
            <a:r>
              <a:rPr lang="fr-FR" dirty="0">
                <a:solidFill>
                  <a:schemeClr val="accent4">
                    <a:lumMod val="75000"/>
                  </a:schemeClr>
                </a:solidFill>
              </a:rPr>
              <a:t>La méthode d’ensemble combine les prédictions de plusieurs modèles, y compris l’ensemble de données amélioré de GAN, pour des résultats de classification supérieurs</a:t>
            </a:r>
            <a:r>
              <a:rPr lang="en-US" dirty="0">
                <a:solidFill>
                  <a:schemeClr val="accent4">
                    <a:lumMod val="75000"/>
                  </a:schemeClr>
                </a:solidFill>
              </a:rPr>
              <a:t>.</a:t>
            </a:r>
          </a:p>
          <a:p>
            <a:pPr lvl="1">
              <a:buFont typeface="Arial" panose="020B0604020202020204" pitchFamily="34" charset="0"/>
              <a:buChar char="•"/>
            </a:pPr>
            <a:r>
              <a:rPr lang="en-US" b="1" dirty="0">
                <a:solidFill>
                  <a:schemeClr val="accent4">
                    <a:lumMod val="75000"/>
                  </a:schemeClr>
                </a:solidFill>
              </a:rPr>
              <a:t> Source: </a:t>
            </a:r>
            <a:r>
              <a:rPr lang="en-US" sz="1600" i="1" dirty="0">
                <a:solidFill>
                  <a:schemeClr val="accent4">
                    <a:lumMod val="75000"/>
                  </a:schemeClr>
                </a:solidFill>
              </a:rPr>
              <a:t>Eoin Brophy, </a:t>
            </a:r>
            <a:r>
              <a:rPr lang="en-US" sz="1600" i="1" dirty="0" err="1">
                <a:solidFill>
                  <a:schemeClr val="accent4">
                    <a:lumMod val="75000"/>
                  </a:schemeClr>
                </a:solidFill>
              </a:rPr>
              <a:t>Zhengwei</a:t>
            </a:r>
            <a:r>
              <a:rPr lang="en-US" sz="1600" i="1" dirty="0">
                <a:solidFill>
                  <a:schemeClr val="accent4">
                    <a:lumMod val="75000"/>
                  </a:schemeClr>
                </a:solidFill>
              </a:rPr>
              <a:t> Wang, Qi She, and Tomás Ward. 2023. Generative Adversarial Networks in Time Series: A Systematic Literature Review. ACM </a:t>
            </a:r>
            <a:r>
              <a:rPr lang="en-US" sz="1600" i="1" dirty="0" err="1">
                <a:solidFill>
                  <a:schemeClr val="accent4">
                    <a:lumMod val="75000"/>
                  </a:schemeClr>
                </a:solidFill>
              </a:rPr>
              <a:t>Comput</a:t>
            </a:r>
            <a:r>
              <a:rPr lang="en-US" sz="1600" i="1" dirty="0">
                <a:solidFill>
                  <a:schemeClr val="accent4">
                    <a:lumMod val="75000"/>
                  </a:schemeClr>
                </a:solidFill>
              </a:rPr>
              <a:t>. </a:t>
            </a:r>
            <a:r>
              <a:rPr lang="en-US" sz="1600" i="1" dirty="0" err="1">
                <a:solidFill>
                  <a:schemeClr val="accent4">
                    <a:lumMod val="75000"/>
                  </a:schemeClr>
                </a:solidFill>
              </a:rPr>
              <a:t>Surv</a:t>
            </a:r>
            <a:r>
              <a:rPr lang="en-US" sz="1600" i="1" dirty="0">
                <a:solidFill>
                  <a:schemeClr val="accent4">
                    <a:lumMod val="75000"/>
                  </a:schemeClr>
                </a:solidFill>
              </a:rPr>
              <a:t>. 55, 10, Article 199 (February 2023), 31 pages.</a:t>
            </a:r>
            <a:endParaRPr lang="en-GB" sz="1600" i="1" dirty="0">
              <a:solidFill>
                <a:schemeClr val="accent4">
                  <a:lumMod val="75000"/>
                </a:schemeClr>
              </a:solidFill>
            </a:endParaRPr>
          </a:p>
        </p:txBody>
      </p:sp>
    </p:spTree>
    <p:extLst>
      <p:ext uri="{BB962C8B-B14F-4D97-AF65-F5344CB8AC3E}">
        <p14:creationId xmlns:p14="http://schemas.microsoft.com/office/powerpoint/2010/main" val="3878047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Expérience 4 – Méthodes d’ensemble avec le GAN</a:t>
            </a:r>
            <a:endParaRPr lang="en-SE" sz="2800" dirty="0"/>
          </a:p>
          <a:p>
            <a:r>
              <a:rPr lang="en-GB" dirty="0" err="1"/>
              <a:t>Résultats</a:t>
            </a:r>
            <a:r>
              <a:rPr lang="en-GB" dirty="0"/>
              <a:t> – État de </a:t>
            </a:r>
            <a:r>
              <a:rPr lang="en-GB" dirty="0" err="1"/>
              <a:t>vitalité</a:t>
            </a:r>
            <a:endParaRPr lang="en-GB" dirty="0"/>
          </a:p>
        </p:txBody>
      </p:sp>
      <p:graphicFrame>
        <p:nvGraphicFramePr>
          <p:cNvPr id="8" name="Chart 7">
            <a:extLst>
              <a:ext uri="{FF2B5EF4-FFF2-40B4-BE49-F238E27FC236}">
                <a16:creationId xmlns:a16="http://schemas.microsoft.com/office/drawing/2014/main" id="{AA8CB2D5-0CB7-A99C-5A01-FB1BFD4E32D0}"/>
              </a:ext>
            </a:extLst>
          </p:cNvPr>
          <p:cNvGraphicFramePr/>
          <p:nvPr>
            <p:extLst>
              <p:ext uri="{D42A27DB-BD31-4B8C-83A1-F6EECF244321}">
                <p14:modId xmlns:p14="http://schemas.microsoft.com/office/powerpoint/2010/main" val="1250401938"/>
              </p:ext>
            </p:extLst>
          </p:nvPr>
        </p:nvGraphicFramePr>
        <p:xfrm>
          <a:off x="604031" y="1365337"/>
          <a:ext cx="10619289" cy="54180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17799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0" y="0"/>
            <a:ext cx="12192000" cy="127512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20D1328-287B-4F9E-9FD3-759906483827}"/>
              </a:ext>
            </a:extLst>
          </p:cNvPr>
          <p:cNvSpPr txBox="1"/>
          <p:nvPr/>
        </p:nvSpPr>
        <p:spPr>
          <a:xfrm>
            <a:off x="0" y="247677"/>
            <a:ext cx="6552691" cy="523220"/>
          </a:xfrm>
          <a:prstGeom prst="rect">
            <a:avLst/>
          </a:prstGeom>
          <a:noFill/>
        </p:spPr>
        <p:txBody>
          <a:bodyPr wrap="none" rtlCol="0">
            <a:spAutoFit/>
          </a:bodyPr>
          <a:lstStyle/>
          <a:p>
            <a:r>
              <a:rPr lang="fr-FR" sz="2800" dirty="0">
                <a:solidFill>
                  <a:schemeClr val="bg1"/>
                </a:solidFill>
              </a:rPr>
              <a:t>Résumé de</a:t>
            </a:r>
            <a:r>
              <a:rPr lang="en-SE" sz="2800" dirty="0">
                <a:solidFill>
                  <a:schemeClr val="bg1"/>
                </a:solidFill>
              </a:rPr>
              <a:t>s </a:t>
            </a:r>
            <a:r>
              <a:rPr lang="fr-FR" sz="2800" dirty="0">
                <a:solidFill>
                  <a:schemeClr val="bg1"/>
                </a:solidFill>
              </a:rPr>
              <a:t>T</a:t>
            </a:r>
            <a:r>
              <a:rPr lang="en-SE" sz="2800" dirty="0" err="1">
                <a:solidFill>
                  <a:schemeClr val="bg1"/>
                </a:solidFill>
              </a:rPr>
              <a:t>rouvails</a:t>
            </a:r>
            <a:r>
              <a:rPr lang="en-SE" sz="2800" dirty="0">
                <a:solidFill>
                  <a:schemeClr val="bg1"/>
                </a:solidFill>
              </a:rPr>
              <a:t> </a:t>
            </a:r>
            <a:r>
              <a:rPr lang="fr-FR" sz="2800" dirty="0">
                <a:solidFill>
                  <a:schemeClr val="bg1"/>
                </a:solidFill>
              </a:rPr>
              <a:t>et P</a:t>
            </a:r>
            <a:r>
              <a:rPr lang="en-SE" sz="2800" dirty="0" err="1">
                <a:solidFill>
                  <a:schemeClr val="bg1"/>
                </a:solidFill>
              </a:rPr>
              <a:t>rochains</a:t>
            </a:r>
            <a:r>
              <a:rPr lang="en-SE" sz="2800" dirty="0">
                <a:solidFill>
                  <a:schemeClr val="bg1"/>
                </a:solidFill>
              </a:rPr>
              <a:t> </a:t>
            </a:r>
            <a:r>
              <a:rPr lang="fr-FR" sz="2800" dirty="0">
                <a:solidFill>
                  <a:schemeClr val="bg1"/>
                </a:solidFill>
              </a:rPr>
              <a:t>Objectifs</a:t>
            </a:r>
            <a:endParaRPr lang="en-GB" sz="1600" dirty="0"/>
          </a:p>
        </p:txBody>
      </p:sp>
      <p:sp>
        <p:nvSpPr>
          <p:cNvPr id="13" name="TextBox 12">
            <a:extLst>
              <a:ext uri="{FF2B5EF4-FFF2-40B4-BE49-F238E27FC236}">
                <a16:creationId xmlns:a16="http://schemas.microsoft.com/office/drawing/2014/main" id="{50FB38C4-3A2B-4CC2-B109-1E07E5A28DE0}"/>
              </a:ext>
            </a:extLst>
          </p:cNvPr>
          <p:cNvSpPr txBox="1"/>
          <p:nvPr/>
        </p:nvSpPr>
        <p:spPr>
          <a:xfrm>
            <a:off x="-263047" y="2582614"/>
            <a:ext cx="12455047" cy="3323987"/>
          </a:xfrm>
          <a:prstGeom prst="rect">
            <a:avLst/>
          </a:prstGeom>
          <a:noFill/>
        </p:spPr>
        <p:txBody>
          <a:bodyPr wrap="square" rtlCol="0">
            <a:spAutoFit/>
          </a:bodyPr>
          <a:lstStyle/>
          <a:p>
            <a:pPr marL="742950" lvl="1" indent="-285750">
              <a:buFont typeface="Arial" panose="020B0604020202020204" pitchFamily="34" charset="0"/>
              <a:buChar char="•"/>
            </a:pPr>
            <a:r>
              <a:rPr lang="fr-FR" sz="2400" dirty="0"/>
              <a:t>Le modèle est bon pour prédire l’état de vitalité aux extrémités des données supposées mortes, mais il a clairement du mal à prédire les proportions de décès pour 4,0 mg / ml</a:t>
            </a:r>
            <a:endParaRPr lang="en-SE" sz="2400" dirty="0"/>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fr-FR" sz="2400" dirty="0"/>
              <a:t>Nous allons maintenant essayer autre chose, en utilisant un nouvel ensemble de données avec un statut de vitalité connu, nous allons entraîner notre modèle dessus pour prédire la vitalité, puis l’utiliser sur l’ensemble de données précédent pour prédire l’état de vitalité par quantité d’antibiotiques.</a:t>
            </a:r>
            <a:endParaRPr lang="en-US" sz="1400" dirty="0"/>
          </a:p>
          <a:p>
            <a:endParaRPr lang="en-GB" sz="1400" b="1" dirty="0"/>
          </a:p>
          <a:p>
            <a:endParaRPr lang="en-GB" sz="1400" dirty="0"/>
          </a:p>
          <a:p>
            <a:endParaRPr lang="en-GB" sz="1400" dirty="0"/>
          </a:p>
        </p:txBody>
      </p:sp>
    </p:spTree>
    <p:extLst>
      <p:ext uri="{BB962C8B-B14F-4D97-AF65-F5344CB8AC3E}">
        <p14:creationId xmlns:p14="http://schemas.microsoft.com/office/powerpoint/2010/main" val="2721700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Expérience 5 – </a:t>
            </a:r>
            <a:r>
              <a:rPr lang="fr-FR" sz="2800" dirty="0" err="1"/>
              <a:t>XGBoost</a:t>
            </a:r>
            <a:r>
              <a:rPr lang="fr-FR" sz="2800" dirty="0"/>
              <a:t> et augmentation des données</a:t>
            </a:r>
            <a:endParaRPr lang="en-SE" sz="2800" dirty="0"/>
          </a:p>
          <a:p>
            <a:r>
              <a:rPr lang="en-GB" dirty="0" err="1"/>
              <a:t>Modèle</a:t>
            </a:r>
            <a:r>
              <a:rPr lang="en-GB" dirty="0"/>
              <a:t> de </a:t>
            </a:r>
            <a:r>
              <a:rPr lang="en-GB" dirty="0" err="1"/>
              <a:t>prédiction</a:t>
            </a:r>
            <a:endParaRPr lang="en-GB" dirty="0"/>
          </a:p>
        </p:txBody>
      </p:sp>
      <p:sp>
        <p:nvSpPr>
          <p:cNvPr id="3" name="Rectangle 2">
            <a:extLst>
              <a:ext uri="{FF2B5EF4-FFF2-40B4-BE49-F238E27FC236}">
                <a16:creationId xmlns:a16="http://schemas.microsoft.com/office/drawing/2014/main" id="{9050E08E-A187-E372-8CC4-A65BF6D9336E}"/>
              </a:ext>
            </a:extLst>
          </p:cNvPr>
          <p:cNvSpPr/>
          <p:nvPr/>
        </p:nvSpPr>
        <p:spPr>
          <a:xfrm>
            <a:off x="419449" y="1823572"/>
            <a:ext cx="11353101" cy="41944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fr-FR" dirty="0" err="1"/>
              <a:t>XGBoost</a:t>
            </a:r>
            <a:r>
              <a:rPr lang="fr-FR" dirty="0"/>
              <a:t> avec SMOTE et optimisation des hyperparamètres</a:t>
            </a:r>
            <a:endParaRPr lang="en-GB" dirty="0"/>
          </a:p>
        </p:txBody>
      </p:sp>
      <p:sp>
        <p:nvSpPr>
          <p:cNvPr id="5" name="Rectangle 4">
            <a:extLst>
              <a:ext uri="{FF2B5EF4-FFF2-40B4-BE49-F238E27FC236}">
                <a16:creationId xmlns:a16="http://schemas.microsoft.com/office/drawing/2014/main" id="{6874BDF1-7936-D244-03E9-B0C67DAC6524}"/>
              </a:ext>
            </a:extLst>
          </p:cNvPr>
          <p:cNvSpPr/>
          <p:nvPr/>
        </p:nvSpPr>
        <p:spPr>
          <a:xfrm>
            <a:off x="419449" y="2243021"/>
            <a:ext cx="11353101" cy="1095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Dans cette expérience, nous utilisons </a:t>
            </a:r>
            <a:r>
              <a:rPr lang="fr-FR" dirty="0" err="1">
                <a:solidFill>
                  <a:schemeClr val="tx1"/>
                </a:solidFill>
              </a:rPr>
              <a:t>XGBoost</a:t>
            </a:r>
            <a:r>
              <a:rPr lang="fr-FR" dirty="0">
                <a:solidFill>
                  <a:schemeClr val="tx1"/>
                </a:solidFill>
              </a:rPr>
              <a:t> pour prédire la mort bactérienne, avec une augmentation des données à l’aide de SMOTE et un réglage des hyperparamètres à l’aide d’</a:t>
            </a:r>
            <a:r>
              <a:rPr lang="fr-FR" dirty="0" err="1">
                <a:solidFill>
                  <a:schemeClr val="tx1"/>
                </a:solidFill>
              </a:rPr>
              <a:t>Optuna</a:t>
            </a:r>
            <a:r>
              <a:rPr lang="fr-FR" dirty="0">
                <a:solidFill>
                  <a:schemeClr val="tx1"/>
                </a:solidFill>
              </a:rPr>
              <a:t>. Le modèle est ensuite appliqué à un ensemble de données secondaires pour prédire des résultats inconnus.</a:t>
            </a:r>
            <a:endParaRPr lang="en-GB" dirty="0">
              <a:solidFill>
                <a:schemeClr val="tx1"/>
              </a:solidFill>
            </a:endParaRPr>
          </a:p>
        </p:txBody>
      </p:sp>
      <p:sp>
        <p:nvSpPr>
          <p:cNvPr id="6" name="TextBox 5">
            <a:extLst>
              <a:ext uri="{FF2B5EF4-FFF2-40B4-BE49-F238E27FC236}">
                <a16:creationId xmlns:a16="http://schemas.microsoft.com/office/drawing/2014/main" id="{8B046825-D025-86E1-0B48-7B7C2B76C775}"/>
              </a:ext>
            </a:extLst>
          </p:cNvPr>
          <p:cNvSpPr txBox="1"/>
          <p:nvPr/>
        </p:nvSpPr>
        <p:spPr>
          <a:xfrm>
            <a:off x="343948" y="3420611"/>
            <a:ext cx="11848052" cy="2308324"/>
          </a:xfrm>
          <a:prstGeom prst="rect">
            <a:avLst/>
          </a:prstGeom>
          <a:noFill/>
        </p:spPr>
        <p:txBody>
          <a:bodyPr wrap="square" rtlCol="0">
            <a:spAutoFit/>
          </a:bodyPr>
          <a:lstStyle/>
          <a:p>
            <a:r>
              <a:rPr lang="en-US" b="1" dirty="0" err="1">
                <a:solidFill>
                  <a:schemeClr val="accent4">
                    <a:lumMod val="75000"/>
                  </a:schemeClr>
                </a:solidFill>
              </a:rPr>
              <a:t>Avantages</a:t>
            </a:r>
            <a:r>
              <a:rPr lang="en-US" b="1" dirty="0">
                <a:solidFill>
                  <a:schemeClr val="accent4">
                    <a:lumMod val="75000"/>
                  </a:schemeClr>
                </a:solidFill>
              </a:rPr>
              <a:t>:</a:t>
            </a:r>
          </a:p>
          <a:p>
            <a:endParaRPr lang="en-US" dirty="0">
              <a:solidFill>
                <a:schemeClr val="accent4">
                  <a:lumMod val="75000"/>
                </a:schemeClr>
              </a:solidFill>
            </a:endParaRPr>
          </a:p>
          <a:p>
            <a:pPr lvl="1">
              <a:buFont typeface="Arial" panose="020B0604020202020204" pitchFamily="34" charset="0"/>
              <a:buChar char="•"/>
            </a:pPr>
            <a:r>
              <a:rPr lang="en-US" dirty="0">
                <a:solidFill>
                  <a:schemeClr val="accent4">
                    <a:lumMod val="75000"/>
                  </a:schemeClr>
                </a:solidFill>
              </a:rPr>
              <a:t> </a:t>
            </a:r>
            <a:r>
              <a:rPr lang="en-US" b="1" dirty="0">
                <a:solidFill>
                  <a:schemeClr val="accent4">
                    <a:lumMod val="75000"/>
                  </a:schemeClr>
                </a:solidFill>
              </a:rPr>
              <a:t>Augmentation des données: </a:t>
            </a:r>
            <a:r>
              <a:rPr lang="fr-FR" dirty="0">
                <a:solidFill>
                  <a:schemeClr val="accent4">
                    <a:lumMod val="75000"/>
                  </a:schemeClr>
                </a:solidFill>
              </a:rPr>
              <a:t>SMOTE est utilisé pour équilibrer les classes dans les données d’entraînement, complété par l’ajout de bruit aléatoire pour améliorer encore l’ensemble de données.</a:t>
            </a:r>
            <a:r>
              <a:rPr lang="en-US" dirty="0">
                <a:solidFill>
                  <a:schemeClr val="accent4">
                    <a:lumMod val="75000"/>
                  </a:schemeClr>
                </a:solidFill>
              </a:rPr>
              <a:t> </a:t>
            </a:r>
            <a:endParaRPr lang="en-SE" dirty="0">
              <a:solidFill>
                <a:schemeClr val="accent4">
                  <a:lumMod val="75000"/>
                </a:schemeClr>
              </a:solidFill>
            </a:endParaRPr>
          </a:p>
          <a:p>
            <a:pPr lvl="1">
              <a:buFont typeface="Arial" panose="020B0604020202020204" pitchFamily="34" charset="0"/>
              <a:buChar char="•"/>
            </a:pPr>
            <a:r>
              <a:rPr lang="en-SE" b="1" dirty="0">
                <a:solidFill>
                  <a:schemeClr val="accent4">
                    <a:lumMod val="75000"/>
                  </a:schemeClr>
                </a:solidFill>
              </a:rPr>
              <a:t> </a:t>
            </a:r>
            <a:r>
              <a:rPr lang="en-US" b="1" dirty="0" err="1">
                <a:solidFill>
                  <a:schemeClr val="accent4">
                    <a:lumMod val="75000"/>
                  </a:schemeClr>
                </a:solidFill>
              </a:rPr>
              <a:t>Optimisation</a:t>
            </a:r>
            <a:r>
              <a:rPr lang="en-US" b="1" dirty="0">
                <a:solidFill>
                  <a:schemeClr val="accent4">
                    <a:lumMod val="75000"/>
                  </a:schemeClr>
                </a:solidFill>
              </a:rPr>
              <a:t> des </a:t>
            </a:r>
            <a:r>
              <a:rPr lang="en-US" b="1" dirty="0" err="1">
                <a:solidFill>
                  <a:schemeClr val="accent4">
                    <a:lumMod val="75000"/>
                  </a:schemeClr>
                </a:solidFill>
              </a:rPr>
              <a:t>hyperparamètres</a:t>
            </a:r>
            <a:r>
              <a:rPr lang="en-US" b="1" dirty="0">
                <a:solidFill>
                  <a:schemeClr val="accent4">
                    <a:lumMod val="75000"/>
                  </a:schemeClr>
                </a:solidFill>
              </a:rPr>
              <a:t>: </a:t>
            </a:r>
            <a:r>
              <a:rPr lang="fr-FR" dirty="0">
                <a:solidFill>
                  <a:schemeClr val="accent4">
                    <a:lumMod val="75000"/>
                  </a:schemeClr>
                </a:solidFill>
              </a:rPr>
              <a:t>L’échantillonneur TPE efficace d’</a:t>
            </a:r>
            <a:r>
              <a:rPr lang="fr-FR" dirty="0" err="1">
                <a:solidFill>
                  <a:schemeClr val="accent4">
                    <a:lumMod val="75000"/>
                  </a:schemeClr>
                </a:solidFill>
              </a:rPr>
              <a:t>Optuna</a:t>
            </a:r>
            <a:r>
              <a:rPr lang="fr-FR" dirty="0">
                <a:solidFill>
                  <a:schemeClr val="accent4">
                    <a:lumMod val="75000"/>
                  </a:schemeClr>
                </a:solidFill>
              </a:rPr>
              <a:t> est utilisé pour trouver les paramètres optimaux pour </a:t>
            </a:r>
            <a:r>
              <a:rPr lang="fr-FR" dirty="0" err="1">
                <a:solidFill>
                  <a:schemeClr val="accent4">
                    <a:lumMod val="75000"/>
                  </a:schemeClr>
                </a:solidFill>
              </a:rPr>
              <a:t>XGBoost</a:t>
            </a:r>
            <a:r>
              <a:rPr lang="fr-FR" dirty="0">
                <a:solidFill>
                  <a:schemeClr val="accent4">
                    <a:lumMod val="75000"/>
                  </a:schemeClr>
                </a:solidFill>
              </a:rPr>
              <a:t>, garantissant ainsi les meilleures performances du modèle.</a:t>
            </a:r>
            <a:r>
              <a:rPr lang="en-US" dirty="0">
                <a:solidFill>
                  <a:schemeClr val="accent4">
                    <a:lumMod val="75000"/>
                  </a:schemeClr>
                </a:solidFill>
              </a:rPr>
              <a:t> </a:t>
            </a:r>
            <a:endParaRPr lang="en-SE" dirty="0">
              <a:solidFill>
                <a:schemeClr val="accent4">
                  <a:lumMod val="75000"/>
                </a:schemeClr>
              </a:solidFill>
            </a:endParaRPr>
          </a:p>
          <a:p>
            <a:pPr lvl="1">
              <a:buFont typeface="Arial" panose="020B0604020202020204" pitchFamily="34" charset="0"/>
              <a:buChar char="•"/>
            </a:pPr>
            <a:r>
              <a:rPr lang="en-SE" b="1" dirty="0">
                <a:solidFill>
                  <a:schemeClr val="accent4">
                    <a:lumMod val="75000"/>
                  </a:schemeClr>
                </a:solidFill>
              </a:rPr>
              <a:t> </a:t>
            </a:r>
            <a:r>
              <a:rPr lang="en-US" b="1" dirty="0" err="1">
                <a:solidFill>
                  <a:schemeClr val="accent4">
                    <a:lumMod val="75000"/>
                  </a:schemeClr>
                </a:solidFill>
              </a:rPr>
              <a:t>Modèle</a:t>
            </a:r>
            <a:r>
              <a:rPr lang="en-US" b="1" dirty="0">
                <a:solidFill>
                  <a:schemeClr val="accent4">
                    <a:lumMod val="75000"/>
                  </a:schemeClr>
                </a:solidFill>
              </a:rPr>
              <a:t> </a:t>
            </a:r>
            <a:r>
              <a:rPr lang="en-US" b="1" dirty="0" err="1">
                <a:solidFill>
                  <a:schemeClr val="accent4">
                    <a:lumMod val="75000"/>
                  </a:schemeClr>
                </a:solidFill>
              </a:rPr>
              <a:t>transférable</a:t>
            </a:r>
            <a:r>
              <a:rPr lang="en-US" b="1" dirty="0">
                <a:solidFill>
                  <a:schemeClr val="accent4">
                    <a:lumMod val="75000"/>
                  </a:schemeClr>
                </a:solidFill>
              </a:rPr>
              <a:t>: </a:t>
            </a:r>
            <a:r>
              <a:rPr lang="fr-FR" dirty="0">
                <a:solidFill>
                  <a:schemeClr val="accent4">
                    <a:lumMod val="75000"/>
                  </a:schemeClr>
                </a:solidFill>
              </a:rPr>
              <a:t>Le modèle formé sur un ensemble de données est appliqué efficacement à un autre ensemble de données avec des étiquettes inconnues, ce qui démontre la robustesse et la transférabilité.</a:t>
            </a:r>
            <a:endParaRPr lang="en-GB" dirty="0">
              <a:solidFill>
                <a:schemeClr val="accent4">
                  <a:lumMod val="75000"/>
                </a:schemeClr>
              </a:solidFill>
            </a:endParaRPr>
          </a:p>
        </p:txBody>
      </p:sp>
    </p:spTree>
    <p:extLst>
      <p:ext uri="{BB962C8B-B14F-4D97-AF65-F5344CB8AC3E}">
        <p14:creationId xmlns:p14="http://schemas.microsoft.com/office/powerpoint/2010/main" val="2457118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246B1C-7103-C88D-39EE-22260C813CE1}"/>
              </a:ext>
            </a:extLst>
          </p:cNvPr>
          <p:cNvSpPr/>
          <p:nvPr/>
        </p:nvSpPr>
        <p:spPr>
          <a:xfrm>
            <a:off x="0"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Vue d’ensemble du processus de piégeage optique - Mécanisme de rétroaction auto-induit</a:t>
            </a:r>
            <a:endParaRPr lang="en-GB" sz="2800" dirty="0"/>
          </a:p>
        </p:txBody>
      </p:sp>
      <p:pic>
        <p:nvPicPr>
          <p:cNvPr id="10" name="Picture 9">
            <a:extLst>
              <a:ext uri="{FF2B5EF4-FFF2-40B4-BE49-F238E27FC236}">
                <a16:creationId xmlns:a16="http://schemas.microsoft.com/office/drawing/2014/main" id="{38BEF5DA-3A60-C15A-201D-F36DD7783FD1}"/>
              </a:ext>
            </a:extLst>
          </p:cNvPr>
          <p:cNvPicPr>
            <a:picLocks noChangeAspect="1"/>
          </p:cNvPicPr>
          <p:nvPr/>
        </p:nvPicPr>
        <p:blipFill>
          <a:blip r:embed="rId2"/>
          <a:stretch>
            <a:fillRect/>
          </a:stretch>
        </p:blipFill>
        <p:spPr>
          <a:xfrm>
            <a:off x="870889" y="1365337"/>
            <a:ext cx="10450222" cy="5492663"/>
          </a:xfrm>
          <a:prstGeom prst="rect">
            <a:avLst/>
          </a:prstGeom>
        </p:spPr>
      </p:pic>
    </p:spTree>
    <p:extLst>
      <p:ext uri="{BB962C8B-B14F-4D97-AF65-F5344CB8AC3E}">
        <p14:creationId xmlns:p14="http://schemas.microsoft.com/office/powerpoint/2010/main" val="2296584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1"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dirty="0" err="1"/>
              <a:t>Expérience</a:t>
            </a:r>
            <a:r>
              <a:rPr lang="en-GB" sz="2800" dirty="0"/>
              <a:t> 5 – </a:t>
            </a:r>
            <a:r>
              <a:rPr lang="en-GB" sz="2800" dirty="0" err="1"/>
              <a:t>XGBoost</a:t>
            </a:r>
            <a:r>
              <a:rPr lang="en-GB" sz="2800" dirty="0"/>
              <a:t> </a:t>
            </a:r>
            <a:endParaRPr lang="en-GB" dirty="0"/>
          </a:p>
          <a:p>
            <a:r>
              <a:rPr lang="en-GB" dirty="0" err="1"/>
              <a:t>Résultats</a:t>
            </a:r>
            <a:r>
              <a:rPr lang="en-GB" dirty="0"/>
              <a:t> – État de </a:t>
            </a:r>
            <a:r>
              <a:rPr lang="en-GB" dirty="0" err="1"/>
              <a:t>vitalité</a:t>
            </a:r>
            <a:endParaRPr lang="en-GB" dirty="0"/>
          </a:p>
        </p:txBody>
      </p:sp>
      <p:pic>
        <p:nvPicPr>
          <p:cNvPr id="3" name="Picture 2">
            <a:extLst>
              <a:ext uri="{FF2B5EF4-FFF2-40B4-BE49-F238E27FC236}">
                <a16:creationId xmlns:a16="http://schemas.microsoft.com/office/drawing/2014/main" id="{9C00FCCC-FF3B-CE27-30B0-E06FB88FFBFC}"/>
              </a:ext>
            </a:extLst>
          </p:cNvPr>
          <p:cNvPicPr>
            <a:picLocks noChangeAspect="1"/>
          </p:cNvPicPr>
          <p:nvPr/>
        </p:nvPicPr>
        <p:blipFill>
          <a:blip r:embed="rId2"/>
          <a:stretch>
            <a:fillRect/>
          </a:stretch>
        </p:blipFill>
        <p:spPr>
          <a:xfrm>
            <a:off x="2659693" y="1365337"/>
            <a:ext cx="7198290" cy="5398718"/>
          </a:xfrm>
          <a:prstGeom prst="rect">
            <a:avLst/>
          </a:prstGeom>
        </p:spPr>
      </p:pic>
    </p:spTree>
    <p:extLst>
      <p:ext uri="{BB962C8B-B14F-4D97-AF65-F5344CB8AC3E}">
        <p14:creationId xmlns:p14="http://schemas.microsoft.com/office/powerpoint/2010/main" val="2261021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0" y="0"/>
            <a:ext cx="12192000" cy="127512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20D1328-287B-4F9E-9FD3-759906483827}"/>
              </a:ext>
            </a:extLst>
          </p:cNvPr>
          <p:cNvSpPr txBox="1"/>
          <p:nvPr/>
        </p:nvSpPr>
        <p:spPr>
          <a:xfrm>
            <a:off x="0" y="247677"/>
            <a:ext cx="2769156" cy="523220"/>
          </a:xfrm>
          <a:prstGeom prst="rect">
            <a:avLst/>
          </a:prstGeom>
          <a:noFill/>
        </p:spPr>
        <p:txBody>
          <a:bodyPr wrap="none" rtlCol="0">
            <a:spAutoFit/>
          </a:bodyPr>
          <a:lstStyle/>
          <a:p>
            <a:r>
              <a:rPr lang="fr-FR" sz="2800" dirty="0">
                <a:solidFill>
                  <a:schemeClr val="bg1"/>
                </a:solidFill>
              </a:rPr>
              <a:t>Résumé du projet</a:t>
            </a:r>
            <a:endParaRPr lang="en-GB" sz="1600" dirty="0"/>
          </a:p>
        </p:txBody>
      </p:sp>
      <p:sp>
        <p:nvSpPr>
          <p:cNvPr id="2" name="TextBox 1">
            <a:extLst>
              <a:ext uri="{FF2B5EF4-FFF2-40B4-BE49-F238E27FC236}">
                <a16:creationId xmlns:a16="http://schemas.microsoft.com/office/drawing/2014/main" id="{A2466E3D-430C-37FC-54FF-906DF7C9E728}"/>
              </a:ext>
            </a:extLst>
          </p:cNvPr>
          <p:cNvSpPr txBox="1"/>
          <p:nvPr/>
        </p:nvSpPr>
        <p:spPr>
          <a:xfrm>
            <a:off x="-263047" y="2206384"/>
            <a:ext cx="12455047" cy="3477875"/>
          </a:xfrm>
          <a:prstGeom prst="rect">
            <a:avLst/>
          </a:prstGeom>
          <a:noFill/>
        </p:spPr>
        <p:txBody>
          <a:bodyPr wrap="square" rtlCol="0">
            <a:spAutoFit/>
          </a:bodyPr>
          <a:lstStyle/>
          <a:p>
            <a:pPr marL="742950" lvl="1" indent="-285750">
              <a:buFont typeface="Arial" panose="020B0604020202020204" pitchFamily="34" charset="0"/>
              <a:buChar char="•"/>
            </a:pPr>
            <a:r>
              <a:rPr lang="fr-FR" sz="2400" dirty="0"/>
              <a:t>Dans ces dernières expériences, nous n’avons pas eu autant de succès que dans les prédictions de souches bactériennes</a:t>
            </a:r>
          </a:p>
          <a:p>
            <a:pPr marL="742950" lvl="1" indent="-285750">
              <a:buFont typeface="Arial" panose="020B0604020202020204" pitchFamily="34" charset="0"/>
              <a:buChar char="•"/>
            </a:pPr>
            <a:endParaRPr lang="en-SE" sz="2400" dirty="0"/>
          </a:p>
          <a:p>
            <a:pPr marL="742950" lvl="1" indent="-285750">
              <a:buFont typeface="Arial" panose="020B0604020202020204" pitchFamily="34" charset="0"/>
              <a:buChar char="•"/>
            </a:pPr>
            <a:r>
              <a:rPr lang="fr-FR" sz="2400" dirty="0"/>
              <a:t>Bien que </a:t>
            </a:r>
            <a:r>
              <a:rPr lang="fr-FR" sz="2400" dirty="0" err="1"/>
              <a:t>XGBoost</a:t>
            </a:r>
            <a:r>
              <a:rPr lang="fr-FR" sz="2400" dirty="0"/>
              <a:t> ait obtenu d’excellents résultats sur la souche bactérienne, avec cette nouvelle tâche, il semble avoir beaucoup de mal à trouver les relations entre les différents niveaux d’antibiotiques et les états de viabilité.</a:t>
            </a:r>
          </a:p>
          <a:p>
            <a:pPr marL="742950" lvl="1" indent="-285750">
              <a:buFont typeface="Arial" panose="020B0604020202020204" pitchFamily="34" charset="0"/>
              <a:buChar char="•"/>
            </a:pPr>
            <a:endParaRPr lang="en-SE" sz="2400" dirty="0"/>
          </a:p>
          <a:p>
            <a:pPr lvl="1"/>
            <a:endParaRPr lang="en-US" sz="2400" dirty="0"/>
          </a:p>
          <a:p>
            <a:endParaRPr lang="en-GB" sz="1400" dirty="0"/>
          </a:p>
          <a:p>
            <a:endParaRPr lang="en-GB" sz="1400" dirty="0"/>
          </a:p>
        </p:txBody>
      </p:sp>
    </p:spTree>
    <p:extLst>
      <p:ext uri="{BB962C8B-B14F-4D97-AF65-F5344CB8AC3E}">
        <p14:creationId xmlns:p14="http://schemas.microsoft.com/office/powerpoint/2010/main" val="636389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3CC40-9EE3-8E13-CD9F-D0D70C12DDA1}"/>
              </a:ext>
            </a:extLst>
          </p:cNvPr>
          <p:cNvSpPr/>
          <p:nvPr/>
        </p:nvSpPr>
        <p:spPr>
          <a:xfrm>
            <a:off x="0" y="0"/>
            <a:ext cx="12192000" cy="127512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20D1328-287B-4F9E-9FD3-759906483827}"/>
              </a:ext>
            </a:extLst>
          </p:cNvPr>
          <p:cNvSpPr txBox="1"/>
          <p:nvPr/>
        </p:nvSpPr>
        <p:spPr>
          <a:xfrm>
            <a:off x="0" y="292066"/>
            <a:ext cx="4636462" cy="523220"/>
          </a:xfrm>
          <a:prstGeom prst="rect">
            <a:avLst/>
          </a:prstGeom>
          <a:noFill/>
        </p:spPr>
        <p:txBody>
          <a:bodyPr wrap="none" rtlCol="0">
            <a:spAutoFit/>
          </a:bodyPr>
          <a:lstStyle/>
          <a:p>
            <a:r>
              <a:rPr lang="fr-FR" sz="2800" dirty="0">
                <a:solidFill>
                  <a:schemeClr val="bg1"/>
                </a:solidFill>
              </a:rPr>
              <a:t>Continuation:  </a:t>
            </a:r>
            <a:r>
              <a:rPr lang="fr-FR" sz="2800" dirty="0" err="1">
                <a:solidFill>
                  <a:schemeClr val="bg1"/>
                </a:solidFill>
              </a:rPr>
              <a:t>Problematiques</a:t>
            </a:r>
            <a:endParaRPr lang="en-GB" sz="1600" dirty="0"/>
          </a:p>
        </p:txBody>
      </p:sp>
      <p:pic>
        <p:nvPicPr>
          <p:cNvPr id="5" name="Picture 4" descr="A graph showing the number of people in the same direction&#10;&#10;Description automatically generated with medium confidence">
            <a:extLst>
              <a:ext uri="{FF2B5EF4-FFF2-40B4-BE49-F238E27FC236}">
                <a16:creationId xmlns:a16="http://schemas.microsoft.com/office/drawing/2014/main" id="{457951EB-D6DC-2AC1-0F78-C76EBC995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1749"/>
            <a:ext cx="12192000" cy="5576252"/>
          </a:xfrm>
          <a:prstGeom prst="rect">
            <a:avLst/>
          </a:prstGeom>
        </p:spPr>
      </p:pic>
    </p:spTree>
    <p:extLst>
      <p:ext uri="{BB962C8B-B14F-4D97-AF65-F5344CB8AC3E}">
        <p14:creationId xmlns:p14="http://schemas.microsoft.com/office/powerpoint/2010/main" val="63082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FE3EAA-D32E-C28E-1368-3EE4AB43E655}"/>
              </a:ext>
            </a:extLst>
          </p:cNvPr>
          <p:cNvPicPr>
            <a:picLocks noChangeAspect="1"/>
          </p:cNvPicPr>
          <p:nvPr/>
        </p:nvPicPr>
        <p:blipFill rotWithShape="1">
          <a:blip r:embed="rId2"/>
          <a:srcRect t="9919"/>
          <a:stretch/>
        </p:blipFill>
        <p:spPr>
          <a:xfrm>
            <a:off x="1113432" y="1330860"/>
            <a:ext cx="9965135" cy="5491636"/>
          </a:xfrm>
          <a:prstGeom prst="rect">
            <a:avLst/>
          </a:prstGeom>
        </p:spPr>
      </p:pic>
      <p:sp>
        <p:nvSpPr>
          <p:cNvPr id="2" name="Rectangle 1">
            <a:extLst>
              <a:ext uri="{FF2B5EF4-FFF2-40B4-BE49-F238E27FC236}">
                <a16:creationId xmlns:a16="http://schemas.microsoft.com/office/drawing/2014/main" id="{5493A320-334B-6ABD-A90D-8DA9F6DAC4DE}"/>
              </a:ext>
            </a:extLst>
          </p:cNvPr>
          <p:cNvSpPr/>
          <p:nvPr/>
        </p:nvSpPr>
        <p:spPr>
          <a:xfrm>
            <a:off x="0" y="-96869"/>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Variation du signal de transmission au cours des différents états de piégeage</a:t>
            </a:r>
            <a:endParaRPr lang="en-US" sz="2800" dirty="0"/>
          </a:p>
        </p:txBody>
      </p:sp>
    </p:spTree>
    <p:extLst>
      <p:ext uri="{BB962C8B-B14F-4D97-AF65-F5344CB8AC3E}">
        <p14:creationId xmlns:p14="http://schemas.microsoft.com/office/powerpoint/2010/main" val="4117059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AEEF27-1832-242B-E3BC-95B2613DA8E3}"/>
              </a:ext>
            </a:extLst>
          </p:cNvPr>
          <p:cNvSpPr/>
          <p:nvPr/>
        </p:nvSpPr>
        <p:spPr>
          <a:xfrm>
            <a:off x="0" y="-96869"/>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err="1"/>
              <a:t>Bactérie</a:t>
            </a:r>
            <a:r>
              <a:rPr lang="en-US" sz="2800" dirty="0"/>
              <a:t> – Structure</a:t>
            </a:r>
            <a:endParaRPr lang="en-GB" sz="2800" dirty="0"/>
          </a:p>
        </p:txBody>
      </p:sp>
      <p:pic>
        <p:nvPicPr>
          <p:cNvPr id="2" name="Picture 1">
            <a:extLst>
              <a:ext uri="{FF2B5EF4-FFF2-40B4-BE49-F238E27FC236}">
                <a16:creationId xmlns:a16="http://schemas.microsoft.com/office/drawing/2014/main" id="{EC1AA83D-33F4-E33C-255A-DCF2B4A4E6CD}"/>
              </a:ext>
            </a:extLst>
          </p:cNvPr>
          <p:cNvPicPr>
            <a:picLocks noChangeAspect="1"/>
          </p:cNvPicPr>
          <p:nvPr/>
        </p:nvPicPr>
        <p:blipFill rotWithShape="1">
          <a:blip r:embed="rId2"/>
          <a:srcRect b="7966"/>
          <a:stretch/>
        </p:blipFill>
        <p:spPr>
          <a:xfrm>
            <a:off x="2957226" y="2013981"/>
            <a:ext cx="8919490" cy="4419171"/>
          </a:xfrm>
          <a:prstGeom prst="rect">
            <a:avLst/>
          </a:prstGeom>
        </p:spPr>
      </p:pic>
      <p:sp>
        <p:nvSpPr>
          <p:cNvPr id="13" name="TextBox 12">
            <a:extLst>
              <a:ext uri="{FF2B5EF4-FFF2-40B4-BE49-F238E27FC236}">
                <a16:creationId xmlns:a16="http://schemas.microsoft.com/office/drawing/2014/main" id="{50FB38C4-3A2B-4CC2-B109-1E07E5A28DE0}"/>
              </a:ext>
            </a:extLst>
          </p:cNvPr>
          <p:cNvSpPr txBox="1"/>
          <p:nvPr/>
        </p:nvSpPr>
        <p:spPr>
          <a:xfrm>
            <a:off x="34999" y="1268469"/>
            <a:ext cx="5124398" cy="3108543"/>
          </a:xfrm>
          <a:prstGeom prst="rect">
            <a:avLst/>
          </a:prstGeom>
          <a:noFill/>
        </p:spPr>
        <p:txBody>
          <a:bodyPr wrap="square" rtlCol="0">
            <a:spAutoFit/>
          </a:bodyPr>
          <a:lstStyle/>
          <a:p>
            <a:pPr marL="285750" indent="-285750">
              <a:buFont typeface="Arial" panose="020B0604020202020204" pitchFamily="34" charset="0"/>
              <a:buChar char="•"/>
            </a:pPr>
            <a:r>
              <a:rPr lang="en-US" sz="1400" b="1" dirty="0" err="1"/>
              <a:t>Composants</a:t>
            </a:r>
            <a:r>
              <a:rPr lang="en-US" sz="1400" b="1" dirty="0"/>
              <a:t> </a:t>
            </a:r>
            <a:r>
              <a:rPr lang="en-US" sz="1400" b="1" dirty="0" err="1"/>
              <a:t>d’une</a:t>
            </a:r>
            <a:r>
              <a:rPr lang="en-US" sz="1400" b="1" dirty="0"/>
              <a:t> </a:t>
            </a:r>
            <a:r>
              <a:rPr lang="en-US" sz="1400" b="1" dirty="0" err="1"/>
              <a:t>bactérie</a:t>
            </a:r>
            <a:r>
              <a:rPr lang="en-US" sz="1400" b="1" dirty="0"/>
              <a:t> :</a:t>
            </a:r>
            <a:endParaRPr lang="en-SE" sz="1400" b="1" dirty="0"/>
          </a:p>
          <a:p>
            <a:pPr marL="285750" indent="-285750">
              <a:buFont typeface="Arial" panose="020B0604020202020204" pitchFamily="34" charset="0"/>
              <a:buChar char="•"/>
            </a:pPr>
            <a:endParaRPr lang="en-US" sz="1400" b="1" dirty="0"/>
          </a:p>
          <a:p>
            <a:pPr marL="742950" lvl="1" indent="-285750">
              <a:buFont typeface="Arial" panose="020B0604020202020204" pitchFamily="34" charset="0"/>
              <a:buChar char="•"/>
            </a:pPr>
            <a:r>
              <a:rPr lang="fr-FR" sz="1400" dirty="0"/>
              <a:t>Génome (ADN), ribosomes, membrane cellulaire et paroi cellulaire.</a:t>
            </a:r>
            <a:endParaRPr lang="en-SE" sz="1400" dirty="0"/>
          </a:p>
          <a:p>
            <a:pPr marL="742950" lvl="1" indent="-285750">
              <a:buFont typeface="Arial" panose="020B0604020202020204" pitchFamily="34" charset="0"/>
              <a:buChar char="•"/>
            </a:pPr>
            <a:endParaRPr lang="en-SE" sz="1400" dirty="0"/>
          </a:p>
          <a:p>
            <a:pPr marL="742950" lvl="1" indent="-285750">
              <a:buFont typeface="Arial" panose="020B0604020202020204" pitchFamily="34" charset="0"/>
              <a:buChar char="•"/>
            </a:pPr>
            <a:r>
              <a:rPr lang="fr-FR" sz="1400" dirty="0"/>
              <a:t>Certains ont des flagelles pour le mouvement et des pili pour l’adhérence.</a:t>
            </a:r>
            <a:endParaRPr lang="en-SE"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fr-FR" sz="1400" dirty="0"/>
              <a:t>La capsule offre une protection et une virulence supplémentaires.</a:t>
            </a:r>
            <a:endParaRPr lang="en-US" sz="1400" dirty="0"/>
          </a:p>
          <a:p>
            <a:endParaRPr lang="en-US" sz="1400" dirty="0"/>
          </a:p>
          <a:p>
            <a:endParaRPr lang="en-GB" sz="1400" b="1" dirty="0"/>
          </a:p>
          <a:p>
            <a:endParaRPr lang="en-GB" sz="1400" dirty="0"/>
          </a:p>
          <a:p>
            <a:endParaRPr lang="en-GB" sz="1400" dirty="0"/>
          </a:p>
        </p:txBody>
      </p:sp>
    </p:spTree>
    <p:extLst>
      <p:ext uri="{BB962C8B-B14F-4D97-AF65-F5344CB8AC3E}">
        <p14:creationId xmlns:p14="http://schemas.microsoft.com/office/powerpoint/2010/main" val="3794004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767E65-F213-A517-21C4-13A8A5EA1FF0}"/>
              </a:ext>
            </a:extLst>
          </p:cNvPr>
          <p:cNvSpPr/>
          <p:nvPr/>
        </p:nvSpPr>
        <p:spPr>
          <a:xfrm>
            <a:off x="0"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t>Structure </a:t>
            </a:r>
            <a:r>
              <a:rPr lang="en-US" sz="2800" dirty="0" err="1"/>
              <a:t>bactérienne</a:t>
            </a:r>
            <a:r>
              <a:rPr lang="en-US" sz="2800" dirty="0"/>
              <a:t> – </a:t>
            </a:r>
            <a:r>
              <a:rPr lang="en-US" sz="2800" dirty="0" err="1"/>
              <a:t>Formes</a:t>
            </a:r>
            <a:r>
              <a:rPr lang="en-US" sz="2800" dirty="0"/>
              <a:t> </a:t>
            </a:r>
            <a:r>
              <a:rPr lang="en-US" sz="2800" dirty="0" err="1"/>
              <a:t>courantes</a:t>
            </a:r>
            <a:endParaRPr lang="en-GB" sz="2800" dirty="0"/>
          </a:p>
        </p:txBody>
      </p:sp>
      <p:pic>
        <p:nvPicPr>
          <p:cNvPr id="17" name="Picture 16">
            <a:extLst>
              <a:ext uri="{FF2B5EF4-FFF2-40B4-BE49-F238E27FC236}">
                <a16:creationId xmlns:a16="http://schemas.microsoft.com/office/drawing/2014/main" id="{8F1AC2E4-7335-84CF-8E1C-19E38AE7D897}"/>
              </a:ext>
            </a:extLst>
          </p:cNvPr>
          <p:cNvPicPr>
            <a:picLocks noChangeAspect="1"/>
          </p:cNvPicPr>
          <p:nvPr/>
        </p:nvPicPr>
        <p:blipFill rotWithShape="1">
          <a:blip r:embed="rId2"/>
          <a:srcRect l="1904" r="3815" b="22427"/>
          <a:stretch/>
        </p:blipFill>
        <p:spPr>
          <a:xfrm>
            <a:off x="1412030" y="2144416"/>
            <a:ext cx="9367940" cy="3376431"/>
          </a:xfrm>
          <a:prstGeom prst="rect">
            <a:avLst/>
          </a:prstGeom>
        </p:spPr>
      </p:pic>
      <p:sp>
        <p:nvSpPr>
          <p:cNvPr id="10" name="TextBox 9">
            <a:extLst>
              <a:ext uri="{FF2B5EF4-FFF2-40B4-BE49-F238E27FC236}">
                <a16:creationId xmlns:a16="http://schemas.microsoft.com/office/drawing/2014/main" id="{A7A6AD93-3B35-7C9C-AB5F-A56D25EB7D2C}"/>
              </a:ext>
            </a:extLst>
          </p:cNvPr>
          <p:cNvSpPr txBox="1"/>
          <p:nvPr/>
        </p:nvSpPr>
        <p:spPr>
          <a:xfrm>
            <a:off x="1843211" y="5134451"/>
            <a:ext cx="11058525" cy="1723549"/>
          </a:xfrm>
          <a:prstGeom prst="rect">
            <a:avLst/>
          </a:prstGeom>
          <a:noFill/>
        </p:spPr>
        <p:txBody>
          <a:bodyPr wrap="square" rtlCol="0">
            <a:spAutoFit/>
          </a:bodyPr>
          <a:lstStyle/>
          <a:p>
            <a:endParaRPr lang="en-US" b="1" dirty="0"/>
          </a:p>
          <a:p>
            <a:pPr lvl="1"/>
            <a:r>
              <a:rPr lang="en-US" b="1" dirty="0"/>
              <a:t>Coccus                                              </a:t>
            </a:r>
            <a:r>
              <a:rPr lang="en-US" dirty="0"/>
              <a:t> </a:t>
            </a:r>
            <a:r>
              <a:rPr lang="en-US" b="1" dirty="0"/>
              <a:t>Bacillus</a:t>
            </a:r>
            <a:r>
              <a:rPr lang="en-US" dirty="0"/>
              <a:t>                                                  </a:t>
            </a:r>
            <a:r>
              <a:rPr lang="en-US" b="1" dirty="0"/>
              <a:t>Spirilla</a:t>
            </a:r>
            <a:endParaRPr lang="en-US" dirty="0"/>
          </a:p>
          <a:p>
            <a:pPr marL="742950" lvl="1" indent="-285750">
              <a:buFont typeface="Arial" panose="020B0604020202020204" pitchFamily="34" charset="0"/>
              <a:buChar char="•"/>
            </a:pPr>
            <a:endParaRPr lang="en-US" sz="1400" dirty="0"/>
          </a:p>
          <a:p>
            <a:endParaRPr lang="en-US" sz="1400" dirty="0"/>
          </a:p>
          <a:p>
            <a:endParaRPr lang="en-GB" sz="1400" b="1" dirty="0"/>
          </a:p>
          <a:p>
            <a:endParaRPr lang="en-GB" sz="1400" dirty="0"/>
          </a:p>
          <a:p>
            <a:endParaRPr lang="en-GB" sz="1400" dirty="0"/>
          </a:p>
        </p:txBody>
      </p:sp>
    </p:spTree>
    <p:extLst>
      <p:ext uri="{BB962C8B-B14F-4D97-AF65-F5344CB8AC3E}">
        <p14:creationId xmlns:p14="http://schemas.microsoft.com/office/powerpoint/2010/main" val="254811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0679D1-C689-13DE-6AB5-AC8B6A0A2E67}"/>
              </a:ext>
            </a:extLst>
          </p:cNvPr>
          <p:cNvSpPr/>
          <p:nvPr/>
        </p:nvSpPr>
        <p:spPr>
          <a:xfrm>
            <a:off x="0" y="0"/>
            <a:ext cx="12192000" cy="1365337"/>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dirty="0"/>
              <a:t>Coloration de Gram et enveloppe cellulaire</a:t>
            </a:r>
            <a:endParaRPr lang="en-GB" sz="2800" dirty="0"/>
          </a:p>
        </p:txBody>
      </p:sp>
      <p:pic>
        <p:nvPicPr>
          <p:cNvPr id="6" name="Picture 5">
            <a:extLst>
              <a:ext uri="{FF2B5EF4-FFF2-40B4-BE49-F238E27FC236}">
                <a16:creationId xmlns:a16="http://schemas.microsoft.com/office/drawing/2014/main" id="{C98069F9-D00E-1216-DA1E-288A9814E9F9}"/>
              </a:ext>
            </a:extLst>
          </p:cNvPr>
          <p:cNvPicPr>
            <a:picLocks noChangeAspect="1"/>
          </p:cNvPicPr>
          <p:nvPr/>
        </p:nvPicPr>
        <p:blipFill rotWithShape="1">
          <a:blip r:embed="rId2"/>
          <a:srcRect t="2556" b="26642"/>
          <a:stretch/>
        </p:blipFill>
        <p:spPr>
          <a:xfrm>
            <a:off x="1248708" y="1365337"/>
            <a:ext cx="10191603" cy="4692764"/>
          </a:xfrm>
          <a:prstGeom prst="rect">
            <a:avLst/>
          </a:prstGeom>
        </p:spPr>
      </p:pic>
      <p:sp>
        <p:nvSpPr>
          <p:cNvPr id="14" name="TextBox 13">
            <a:extLst>
              <a:ext uri="{FF2B5EF4-FFF2-40B4-BE49-F238E27FC236}">
                <a16:creationId xmlns:a16="http://schemas.microsoft.com/office/drawing/2014/main" id="{128C343C-7A38-43FF-9504-D29EDB85BC15}"/>
              </a:ext>
            </a:extLst>
          </p:cNvPr>
          <p:cNvSpPr txBox="1"/>
          <p:nvPr/>
        </p:nvSpPr>
        <p:spPr>
          <a:xfrm>
            <a:off x="1563979" y="5967892"/>
            <a:ext cx="4407231" cy="2154436"/>
          </a:xfrm>
          <a:prstGeom prst="rect">
            <a:avLst/>
          </a:prstGeom>
          <a:noFill/>
        </p:spPr>
        <p:txBody>
          <a:bodyPr wrap="square" rtlCol="0">
            <a:spAutoFit/>
          </a:bodyPr>
          <a:lstStyle/>
          <a:p>
            <a:pPr algn="ctr"/>
            <a:r>
              <a:rPr lang="en-US" dirty="0"/>
              <a:t>Couche mince de </a:t>
            </a:r>
            <a:r>
              <a:rPr lang="en-US" dirty="0" err="1"/>
              <a:t>peptidoglycane</a:t>
            </a:r>
            <a:r>
              <a:rPr lang="en-US" dirty="0"/>
              <a:t>, membrane externe avec lipopolysaccharides</a:t>
            </a:r>
            <a:endParaRPr lang="en-US" sz="1400" dirty="0"/>
          </a:p>
          <a:p>
            <a:pPr lvl="1"/>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p:txBody>
      </p:sp>
      <p:sp>
        <p:nvSpPr>
          <p:cNvPr id="2" name="TextBox 1">
            <a:extLst>
              <a:ext uri="{FF2B5EF4-FFF2-40B4-BE49-F238E27FC236}">
                <a16:creationId xmlns:a16="http://schemas.microsoft.com/office/drawing/2014/main" id="{9F220FBE-CE19-8CD2-07EE-83ADB66CB54C}"/>
              </a:ext>
            </a:extLst>
          </p:cNvPr>
          <p:cNvSpPr txBox="1"/>
          <p:nvPr/>
        </p:nvSpPr>
        <p:spPr>
          <a:xfrm>
            <a:off x="6564302" y="5967892"/>
            <a:ext cx="3736986" cy="1877437"/>
          </a:xfrm>
          <a:prstGeom prst="rect">
            <a:avLst/>
          </a:prstGeom>
          <a:noFill/>
        </p:spPr>
        <p:txBody>
          <a:bodyPr wrap="square" rtlCol="0">
            <a:spAutoFit/>
          </a:bodyPr>
          <a:lstStyle/>
          <a:p>
            <a:pPr algn="ctr"/>
            <a:r>
              <a:rPr lang="en-US" dirty="0"/>
              <a:t>Couche </a:t>
            </a:r>
            <a:r>
              <a:rPr lang="en-US" dirty="0" err="1"/>
              <a:t>épaisse</a:t>
            </a:r>
            <a:r>
              <a:rPr lang="en-US" dirty="0"/>
              <a:t> de </a:t>
            </a:r>
            <a:r>
              <a:rPr lang="en-US" dirty="0" err="1"/>
              <a:t>peptidoglycane</a:t>
            </a:r>
            <a:endParaRPr lang="en-US" sz="1400" dirty="0"/>
          </a:p>
          <a:p>
            <a:pPr lvl="1"/>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p:txBody>
      </p:sp>
    </p:spTree>
    <p:extLst>
      <p:ext uri="{BB962C8B-B14F-4D97-AF65-F5344CB8AC3E}">
        <p14:creationId xmlns:p14="http://schemas.microsoft.com/office/powerpoint/2010/main" val="201360912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11441</TotalTime>
  <Words>3708</Words>
  <Application>Microsoft Office PowerPoint</Application>
  <PresentationFormat>Widescreen</PresentationFormat>
  <Paragraphs>619</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Lucida Sans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Antonia Baies</dc:creator>
  <cp:lastModifiedBy>dan suissa</cp:lastModifiedBy>
  <cp:revision>45</cp:revision>
  <dcterms:created xsi:type="dcterms:W3CDTF">2023-05-27T14:58:51Z</dcterms:created>
  <dcterms:modified xsi:type="dcterms:W3CDTF">2024-08-23T07:40:23Z</dcterms:modified>
</cp:coreProperties>
</file>